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>
  <p:sldMasterIdLst>
    <p:sldMasterId id="2147483648" r:id="rId1"/>
    <p:sldMasterId id="2147483741" r:id="rId2"/>
    <p:sldMasterId id="2147483760" r:id="rId3"/>
    <p:sldMasterId id="2147483778" r:id="rId4"/>
    <p:sldMasterId id="2147483796" r:id="rId5"/>
    <p:sldMasterId id="2147483814" r:id="rId6"/>
    <p:sldMasterId id="2147483832" r:id="rId7"/>
  </p:sldMasterIdLst>
  <p:notesMasterIdLst>
    <p:notesMasterId r:id="rId32"/>
  </p:notesMasterIdLst>
  <p:sldIdLst>
    <p:sldId id="529" r:id="rId8"/>
    <p:sldId id="532" r:id="rId9"/>
    <p:sldId id="533" r:id="rId10"/>
    <p:sldId id="599" r:id="rId11"/>
    <p:sldId id="601" r:id="rId12"/>
    <p:sldId id="600" r:id="rId13"/>
    <p:sldId id="534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610" r:id="rId23"/>
    <p:sldId id="611" r:id="rId24"/>
    <p:sldId id="612" r:id="rId25"/>
    <p:sldId id="613" r:id="rId26"/>
    <p:sldId id="614" r:id="rId27"/>
    <p:sldId id="615" r:id="rId28"/>
    <p:sldId id="616" r:id="rId29"/>
    <p:sldId id="617" r:id="rId30"/>
    <p:sldId id="543" r:id="rId31"/>
  </p:sldIdLst>
  <p:sldSz cx="24384000" cy="13716000"/>
  <p:notesSz cx="6858000" cy="9144000"/>
  <p:embeddedFontLst>
    <p:embeddedFont>
      <p:font typeface="Lato Regular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leo bold" panose="020B0604020202020204" charset="0"/>
      <p:bold r:id="rId38"/>
    </p:embeddedFont>
    <p:embeddedFont>
      <p:font typeface="Aleo" panose="020B0604020202020204" charset="0"/>
      <p:regular r:id="rId39"/>
      <p:bold r:id="rId40"/>
      <p:italic r:id="rId41"/>
      <p:boldItalic r:id="rId42"/>
    </p:embeddedFont>
    <p:embeddedFont>
      <p:font typeface="Aleo Regular" panose="020B0604020202020204" charset="0"/>
      <p:regular r:id="rId43"/>
    </p:embeddedFont>
    <p:embeddedFont>
      <p:font typeface="Gill Sans" panose="020B0604020202020204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  <p:embeddedFont>
      <p:font typeface="Lato Light" panose="020F0302020204030203" charset="0"/>
      <p:regular r:id="rId52"/>
      <p:italic r:id="rId53"/>
    </p:embeddedFont>
    <p:embeddedFont>
      <p:font typeface="Helvetica" panose="020B060402020202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pos="20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919191"/>
    <a:srgbClr val="C4C4C4"/>
    <a:srgbClr val="FFFFFF"/>
    <a:srgbClr val="1F1F1F"/>
    <a:srgbClr val="E6E6E6"/>
    <a:srgbClr val="F8F8F8"/>
    <a:srgbClr val="E1E1E1"/>
    <a:srgbClr val="D5D5D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6469" autoAdjust="0"/>
  </p:normalViewPr>
  <p:slideViewPr>
    <p:cSldViewPr snapToGrid="0" snapToObjects="1">
      <p:cViewPr>
        <p:scale>
          <a:sx n="33" d="100"/>
          <a:sy n="33" d="100"/>
        </p:scale>
        <p:origin x="1263" y="588"/>
      </p:cViewPr>
      <p:guideLst>
        <p:guide orient="horz" pos="4320"/>
        <p:guide pos="7680"/>
        <p:guide pos="20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61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1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fld id="{47C21CD8-7795-E840-AA35-88C1B260889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fld id="{5700194D-96AF-7742-89F5-0759823275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lum bright="2000"/>
          </a:blip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0233535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08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490935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869749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029605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948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569771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62867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781490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4040816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93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9800231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36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9051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27429556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7765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6798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65136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966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244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194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4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17007124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757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7" name="Picture 6" descr="droppedImage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7989846" y="902367"/>
            <a:ext cx="4806355" cy="339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063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08145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157569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212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4242171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1091144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723542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396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30058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08394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303274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0262099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928653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1169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912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223163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6914534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4309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45044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042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288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23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398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03110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343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348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7" name="Picture 6" descr="droppedImage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7989846" y="902367"/>
            <a:ext cx="4806355" cy="339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50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9047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28841384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226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131624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73225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984216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70320635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15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7656889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3584248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6164774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5193968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4580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29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67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178072978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38779632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73468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1080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6039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415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172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661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749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07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762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159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45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112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91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3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6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96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56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lum bright="2000"/>
          </a:blip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8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577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025465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92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1576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772855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23179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665509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89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170975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010646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990008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745326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7918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281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23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481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3795076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0603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8221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9371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079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215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25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665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3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291" y="2254039"/>
            <a:ext cx="10050505" cy="42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402480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443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7134464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38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26325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4696254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740784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573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130194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846277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86447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713983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3724742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0870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900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14913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1804198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811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7719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92631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364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6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0144043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46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642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47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442306" y="-3834"/>
            <a:ext cx="23221093" cy="13803971"/>
            <a:chOff x="4630060" y="-3834"/>
            <a:chExt cx="16424861" cy="13803971"/>
          </a:xfrm>
        </p:grpSpPr>
        <p:sp>
          <p:nvSpPr>
            <p:cNvPr id="6" name="AutoShape 1"/>
            <p:cNvSpPr>
              <a:spLocks/>
            </p:cNvSpPr>
            <p:nvPr userDrawn="1"/>
          </p:nvSpPr>
          <p:spPr bwMode="auto">
            <a:xfrm>
              <a:off x="8724900" y="-3834"/>
              <a:ext cx="12330021" cy="13803971"/>
            </a:xfrm>
            <a:custGeom>
              <a:avLst/>
              <a:gdLst>
                <a:gd name="T0" fmla="*/ 7862094 w 21600"/>
                <a:gd name="T1" fmla="*/ 6900069 h 21600"/>
                <a:gd name="T2" fmla="*/ 7862094 w 21600"/>
                <a:gd name="T3" fmla="*/ 6900069 h 21600"/>
                <a:gd name="T4" fmla="*/ 7862094 w 21600"/>
                <a:gd name="T5" fmla="*/ 6900069 h 21600"/>
                <a:gd name="T6" fmla="*/ 7862094 w 21600"/>
                <a:gd name="T7" fmla="*/ 6900069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1798 w 21600"/>
                <a:gd name="connsiteY0" fmla="*/ 0 h 21606"/>
                <a:gd name="connsiteX1" fmla="*/ 21530 w 21600"/>
                <a:gd name="connsiteY1" fmla="*/ 6 h 21606"/>
                <a:gd name="connsiteX2" fmla="*/ 21600 w 21600"/>
                <a:gd name="connsiteY2" fmla="*/ 21606 h 21606"/>
                <a:gd name="connsiteX3" fmla="*/ 0 w 21600"/>
                <a:gd name="connsiteY3" fmla="*/ 21553 h 21606"/>
                <a:gd name="connsiteX4" fmla="*/ 11798 w 21600"/>
                <a:gd name="connsiteY4" fmla="*/ 0 h 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6">
                  <a:moveTo>
                    <a:pt x="11798" y="0"/>
                  </a:moveTo>
                  <a:lnTo>
                    <a:pt x="21530" y="6"/>
                  </a:lnTo>
                  <a:cubicBezTo>
                    <a:pt x="21553" y="7206"/>
                    <a:pt x="21577" y="14406"/>
                    <a:pt x="21600" y="21606"/>
                  </a:cubicBezTo>
                  <a:lnTo>
                    <a:pt x="0" y="21553"/>
                  </a:lnTo>
                  <a:lnTo>
                    <a:pt x="11798" y="0"/>
                  </a:lnTo>
                  <a:close/>
                </a:path>
              </a:pathLst>
            </a:custGeom>
            <a:solidFill>
              <a:schemeClr val="tx1">
                <a:lumMod val="75000"/>
                <a:alpha val="9000"/>
              </a:schemeClr>
            </a:solidFill>
            <a:ln>
              <a:noFill/>
            </a:ln>
            <a:effectLst/>
            <a:extLst/>
          </p:spPr>
          <p:txBody>
            <a:bodyPr wrap="square" lIns="38100" tIns="38100" rIns="38100" bIns="38100" anchor="ctr">
              <a:noAutofit/>
            </a:bodyPr>
            <a:lstStyle/>
            <a:p>
              <a:pPr lvl="0"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6" descr="droppedImage.pdf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6"/>
            <a:stretch/>
          </p:blipFill>
          <p:spPr bwMode="auto">
            <a:xfrm>
              <a:off x="16334550" y="902367"/>
              <a:ext cx="3399655" cy="3390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30" name="Group 29"/>
            <p:cNvGrpSpPr/>
            <p:nvPr userDrawn="1"/>
          </p:nvGrpSpPr>
          <p:grpSpPr>
            <a:xfrm>
              <a:off x="4630060" y="9755187"/>
              <a:ext cx="13092022" cy="2290529"/>
              <a:chOff x="1344613" y="4179316"/>
              <a:chExt cx="21704300" cy="379730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1344613" y="4179316"/>
                <a:ext cx="3797300" cy="3797300"/>
                <a:chOff x="1774599" y="9001126"/>
                <a:chExt cx="3797300" cy="3797300"/>
              </a:xfrm>
            </p:grpSpPr>
            <p:sp>
              <p:nvSpPr>
                <p:cNvPr id="8" name="AutoShape 11"/>
                <p:cNvSpPr>
                  <a:spLocks/>
                </p:cNvSpPr>
                <p:nvPr userDrawn="1"/>
              </p:nvSpPr>
              <p:spPr bwMode="auto">
                <a:xfrm>
                  <a:off x="1774599" y="9001126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8"/>
                <p:cNvSpPr>
                  <a:spLocks/>
                </p:cNvSpPr>
                <p:nvPr userDrawn="1"/>
              </p:nvSpPr>
              <p:spPr bwMode="auto">
                <a:xfrm>
                  <a:off x="3271612" y="10027801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AutoShape 13"/>
                <p:cNvSpPr>
                  <a:spLocks/>
                </p:cNvSpPr>
                <p:nvPr userDrawn="1"/>
              </p:nvSpPr>
              <p:spPr bwMode="auto">
                <a:xfrm>
                  <a:off x="2350861" y="9558338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7313613" y="4179316"/>
                <a:ext cx="3797300" cy="3797300"/>
                <a:chOff x="7448608" y="8868229"/>
                <a:chExt cx="3797300" cy="3797300"/>
              </a:xfrm>
            </p:grpSpPr>
            <p:sp>
              <p:nvSpPr>
                <p:cNvPr id="12" name="AutoShape 11"/>
                <p:cNvSpPr>
                  <a:spLocks/>
                </p:cNvSpPr>
                <p:nvPr userDrawn="1"/>
              </p:nvSpPr>
              <p:spPr bwMode="auto">
                <a:xfrm>
                  <a:off x="7448608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 userDrawn="1"/>
              </p:nvSpPr>
              <p:spPr bwMode="auto">
                <a:xfrm>
                  <a:off x="8945621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AutoShape 13"/>
                <p:cNvSpPr>
                  <a:spLocks/>
                </p:cNvSpPr>
                <p:nvPr userDrawn="1"/>
              </p:nvSpPr>
              <p:spPr bwMode="auto">
                <a:xfrm>
                  <a:off x="8024870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13282613" y="4179316"/>
                <a:ext cx="3797300" cy="3797300"/>
                <a:chOff x="12986999" y="8868229"/>
                <a:chExt cx="3797300" cy="3797300"/>
              </a:xfrm>
            </p:grpSpPr>
            <p:sp>
              <p:nvSpPr>
                <p:cNvPr id="16" name="AutoShape 11"/>
                <p:cNvSpPr>
                  <a:spLocks/>
                </p:cNvSpPr>
                <p:nvPr userDrawn="1"/>
              </p:nvSpPr>
              <p:spPr bwMode="auto">
                <a:xfrm>
                  <a:off x="12986999" y="8868229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/>
                </p:cNvSpPr>
                <p:nvPr userDrawn="1"/>
              </p:nvSpPr>
              <p:spPr bwMode="auto">
                <a:xfrm>
                  <a:off x="14484012" y="9894904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AutoShape 13"/>
                <p:cNvSpPr>
                  <a:spLocks/>
                </p:cNvSpPr>
                <p:nvPr userDrawn="1"/>
              </p:nvSpPr>
              <p:spPr bwMode="auto">
                <a:xfrm>
                  <a:off x="13563261" y="9425441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19251613" y="4179316"/>
                <a:ext cx="3797300" cy="3797300"/>
                <a:chOff x="18828205" y="9201735"/>
                <a:chExt cx="3797300" cy="3797300"/>
              </a:xfrm>
            </p:grpSpPr>
            <p:sp>
              <p:nvSpPr>
                <p:cNvPr id="20" name="AutoShape 11"/>
                <p:cNvSpPr>
                  <a:spLocks/>
                </p:cNvSpPr>
                <p:nvPr userDrawn="1"/>
              </p:nvSpPr>
              <p:spPr bwMode="auto">
                <a:xfrm>
                  <a:off x="18828205" y="9201735"/>
                  <a:ext cx="3797300" cy="3797300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66C8BD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20325218" y="10228410"/>
                  <a:ext cx="2287577" cy="2692837"/>
                </a:xfrm>
                <a:custGeom>
                  <a:avLst/>
                  <a:gdLst>
                    <a:gd name="connsiteX0" fmla="*/ 1374243 w 2287577"/>
                    <a:gd name="connsiteY0" fmla="*/ 0 h 2692837"/>
                    <a:gd name="connsiteX1" fmla="*/ 2279558 w 2287577"/>
                    <a:gd name="connsiteY1" fmla="*/ 642877 h 2692837"/>
                    <a:gd name="connsiteX2" fmla="*/ 927594 w 2287577"/>
                    <a:gd name="connsiteY2" fmla="*/ 2692837 h 2692837"/>
                    <a:gd name="connsiteX3" fmla="*/ 0 w 2287577"/>
                    <a:gd name="connsiteY3" fmla="*/ 2119804 h 2692837"/>
                    <a:gd name="connsiteX4" fmla="*/ 6179 w 2287577"/>
                    <a:gd name="connsiteY4" fmla="*/ 2110143 h 2692837"/>
                    <a:gd name="connsiteX5" fmla="*/ 15371 w 2287577"/>
                    <a:gd name="connsiteY5" fmla="*/ 2113358 h 2692837"/>
                    <a:gd name="connsiteX6" fmla="*/ 1313529 w 2287577"/>
                    <a:gd name="connsiteY6" fmla="*/ 1783865 h 2692837"/>
                    <a:gd name="connsiteX7" fmla="*/ 1403390 w 2287577"/>
                    <a:gd name="connsiteY7" fmla="*/ 32247 h 2692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7577" h="2692837">
                      <a:moveTo>
                        <a:pt x="1374243" y="0"/>
                      </a:moveTo>
                      <a:lnTo>
                        <a:pt x="2279558" y="642877"/>
                      </a:lnTo>
                      <a:cubicBezTo>
                        <a:pt x="2409044" y="2311565"/>
                        <a:pt x="927594" y="2692837"/>
                        <a:pt x="927594" y="2692837"/>
                      </a:cubicBezTo>
                      <a:lnTo>
                        <a:pt x="0" y="2119804"/>
                      </a:lnTo>
                      <a:lnTo>
                        <a:pt x="6179" y="2110143"/>
                      </a:lnTo>
                      <a:lnTo>
                        <a:pt x="15371" y="2113358"/>
                      </a:lnTo>
                      <a:cubicBezTo>
                        <a:pt x="460592" y="2245156"/>
                        <a:pt x="962070" y="2135325"/>
                        <a:pt x="1313529" y="1783865"/>
                      </a:cubicBezTo>
                      <a:cubicBezTo>
                        <a:pt x="1792791" y="1304604"/>
                        <a:pt x="1822745" y="546379"/>
                        <a:pt x="1403390" y="3224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square" lIns="0" tIns="0" rIns="0" bIns="0" anchor="ctr">
                  <a:noAutofit/>
                </a:bodyPr>
                <a:lstStyle/>
                <a:p>
                  <a:endParaRPr lang="en-US" dirty="0"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AutoShape 13"/>
                <p:cNvSpPr>
                  <a:spLocks/>
                </p:cNvSpPr>
                <p:nvPr userDrawn="1"/>
              </p:nvSpPr>
              <p:spPr bwMode="auto">
                <a:xfrm>
                  <a:off x="19404467" y="9758947"/>
                  <a:ext cx="2617788" cy="2617788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lIns="0" tIns="0" rIns="0" bIns="0" anchor="ctr"/>
                <a:lstStyle>
                  <a:lvl1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1pPr>
                  <a:lvl2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2pPr>
                  <a:lvl3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3pPr>
                  <a:lvl4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4pPr>
                  <a:lvl5pPr defTabSz="584200"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5pPr>
                  <a:lvl6pPr marL="18288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6pPr>
                  <a:lvl7pPr marL="22860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7pPr>
                  <a:lvl8pPr marL="27432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8pPr>
                  <a:lvl9pPr marL="3200400" algn="ctr" defTabSz="58420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Gill Sans" charset="0"/>
                      <a:cs typeface="Gill Sans" charset="0"/>
                      <a:sym typeface="Gill Sans" charset="0"/>
                    </a:defRPr>
                  </a:lvl9pPr>
                </a:lstStyle>
                <a:p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859" y="2077706"/>
            <a:ext cx="10276850" cy="45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610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546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352959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0" y="10083800"/>
            <a:ext cx="24384000" cy="363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93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6257951" y="12086077"/>
            <a:ext cx="11880798" cy="108036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baseline="0">
                <a:solidFill>
                  <a:schemeClr val="tx1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here to add your own subtitle</a:t>
            </a:r>
            <a:endParaRPr lang="pl-PL" dirty="0"/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8751734" y="10475390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762896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3636504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29150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124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61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19646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-12700" y="9639300"/>
            <a:ext cx="24396700" cy="3606800"/>
          </a:xfrm>
          <a:prstGeom prst="rect">
            <a:avLst/>
          </a:prstGeom>
          <a:solidFill>
            <a:srgbClr val="FFFFFF">
              <a:alpha val="89999"/>
            </a:srgbClr>
          </a:solidFill>
          <a:ln w="127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  <a:sym typeface="Gill Sans" charset="0"/>
              </a:defRPr>
            </a:lvl1pPr>
          </a:lstStyle>
          <a:p>
            <a:pPr lvl="0" algn="ctr" defTabSz="584200"/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97250" y="10377954"/>
            <a:ext cx="17576800" cy="193899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 Describe your thoughts with Lorem ipsum dolor sit </a:t>
            </a:r>
            <a:r>
              <a:rPr lang="en-US" dirty="0" err="1"/>
              <a:t>amet</a:t>
            </a:r>
            <a:r>
              <a:rPr lang="en-US" dirty="0"/>
              <a:t>, 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dolor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dui </a:t>
            </a:r>
            <a:r>
              <a:rPr lang="en-US" dirty="0" err="1"/>
              <a:t>adipiscing</a:t>
            </a:r>
            <a:r>
              <a:rPr lang="en-US" dirty="0"/>
              <a:t> magna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8618642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2973050" y="0"/>
            <a:ext cx="1141095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5048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22807495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8952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952" cy="13716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12984488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>
          <a:xfrm>
            <a:off x="1855997" y="4891328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 hasCustomPrompt="1"/>
          </p:nvPr>
        </p:nvSpPr>
        <p:spPr>
          <a:xfrm>
            <a:off x="683738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11811073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16801738" y="4889500"/>
            <a:ext cx="4509878" cy="5205172"/>
          </a:xfrm>
          <a:custGeom>
            <a:avLst/>
            <a:gdLst>
              <a:gd name="connsiteX0" fmla="*/ 2255043 w 4509878"/>
              <a:gd name="connsiteY0" fmla="*/ 0 h 5205172"/>
              <a:gd name="connsiteX1" fmla="*/ 4509878 w 4509878"/>
              <a:gd name="connsiteY1" fmla="*/ 1301353 h 5205172"/>
              <a:gd name="connsiteX2" fmla="*/ 4509878 w 4509878"/>
              <a:gd name="connsiteY2" fmla="*/ 3904060 h 5205172"/>
              <a:gd name="connsiteX3" fmla="*/ 2254835 w 4509878"/>
              <a:gd name="connsiteY3" fmla="*/ 5205172 h 5205172"/>
              <a:gd name="connsiteX4" fmla="*/ 0 w 4509878"/>
              <a:gd name="connsiteY4" fmla="*/ 3903819 h 5205172"/>
              <a:gd name="connsiteX5" fmla="*/ 0 w 4509878"/>
              <a:gd name="connsiteY5" fmla="*/ 1301353 h 52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878" h="5205172">
                <a:moveTo>
                  <a:pt x="2255043" y="0"/>
                </a:moveTo>
                <a:lnTo>
                  <a:pt x="4509878" y="1301353"/>
                </a:lnTo>
                <a:lnTo>
                  <a:pt x="4509878" y="3904060"/>
                </a:lnTo>
                <a:lnTo>
                  <a:pt x="2254835" y="5205172"/>
                </a:lnTo>
                <a:lnTo>
                  <a:pt x="0" y="3903819"/>
                </a:lnTo>
                <a:lnTo>
                  <a:pt x="0" y="130135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335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6311376" y="5170471"/>
            <a:ext cx="11334224" cy="574830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11902" y="3873500"/>
            <a:ext cx="11334223" cy="1343025"/>
          </a:xfrm>
          <a:custGeom>
            <a:avLst/>
            <a:gdLst>
              <a:gd name="connsiteX0" fmla="*/ 197308 w 11334223"/>
              <a:gd name="connsiteY0" fmla="*/ 0 h 1343025"/>
              <a:gd name="connsiteX1" fmla="*/ 11136915 w 11334223"/>
              <a:gd name="connsiteY1" fmla="*/ 0 h 1343025"/>
              <a:gd name="connsiteX2" fmla="*/ 11334223 w 11334223"/>
              <a:gd name="connsiteY2" fmla="*/ 197186 h 1343025"/>
              <a:gd name="connsiteX3" fmla="*/ 11334223 w 11334223"/>
              <a:gd name="connsiteY3" fmla="*/ 202011 h 1343025"/>
              <a:gd name="connsiteX4" fmla="*/ 11334223 w 11334223"/>
              <a:gd name="connsiteY4" fmla="*/ 216283 h 1343025"/>
              <a:gd name="connsiteX5" fmla="*/ 11334223 w 11334223"/>
              <a:gd name="connsiteY5" fmla="*/ 239696 h 1343025"/>
              <a:gd name="connsiteX6" fmla="*/ 11334223 w 11334223"/>
              <a:gd name="connsiteY6" fmla="*/ 271947 h 1343025"/>
              <a:gd name="connsiteX7" fmla="*/ 11334223 w 11334223"/>
              <a:gd name="connsiteY7" fmla="*/ 312730 h 1343025"/>
              <a:gd name="connsiteX8" fmla="*/ 11334223 w 11334223"/>
              <a:gd name="connsiteY8" fmla="*/ 361742 h 1343025"/>
              <a:gd name="connsiteX9" fmla="*/ 11334223 w 11334223"/>
              <a:gd name="connsiteY9" fmla="*/ 418676 h 1343025"/>
              <a:gd name="connsiteX10" fmla="*/ 11334223 w 11334223"/>
              <a:gd name="connsiteY10" fmla="*/ 483228 h 1343025"/>
              <a:gd name="connsiteX11" fmla="*/ 11334223 w 11334223"/>
              <a:gd name="connsiteY11" fmla="*/ 633969 h 1343025"/>
              <a:gd name="connsiteX12" fmla="*/ 11334223 w 11334223"/>
              <a:gd name="connsiteY12" fmla="*/ 811527 h 1343025"/>
              <a:gd name="connsiteX13" fmla="*/ 11334223 w 11334223"/>
              <a:gd name="connsiteY13" fmla="*/ 1013463 h 1343025"/>
              <a:gd name="connsiteX14" fmla="*/ 11334223 w 11334223"/>
              <a:gd name="connsiteY14" fmla="*/ 1237339 h 1343025"/>
              <a:gd name="connsiteX15" fmla="*/ 11334223 w 11334223"/>
              <a:gd name="connsiteY15" fmla="*/ 1343025 h 1343025"/>
              <a:gd name="connsiteX16" fmla="*/ 0 w 11334223"/>
              <a:gd name="connsiteY16" fmla="*/ 1343025 h 1343025"/>
              <a:gd name="connsiteX17" fmla="*/ 0 w 11334223"/>
              <a:gd name="connsiteY17" fmla="*/ 197186 h 1343025"/>
              <a:gd name="connsiteX18" fmla="*/ 197308 w 11334223"/>
              <a:gd name="connsiteY18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34223" h="1343025">
                <a:moveTo>
                  <a:pt x="197308" y="0"/>
                </a:moveTo>
                <a:lnTo>
                  <a:pt x="11136915" y="0"/>
                </a:lnTo>
                <a:cubicBezTo>
                  <a:pt x="11246065" y="0"/>
                  <a:pt x="11334223" y="88146"/>
                  <a:pt x="11334223" y="197186"/>
                </a:cubicBezTo>
                <a:lnTo>
                  <a:pt x="11334223" y="202011"/>
                </a:lnTo>
                <a:lnTo>
                  <a:pt x="11334223" y="216283"/>
                </a:lnTo>
                <a:lnTo>
                  <a:pt x="11334223" y="239696"/>
                </a:lnTo>
                <a:lnTo>
                  <a:pt x="11334223" y="271947"/>
                </a:lnTo>
                <a:lnTo>
                  <a:pt x="11334223" y="312730"/>
                </a:lnTo>
                <a:lnTo>
                  <a:pt x="11334223" y="361742"/>
                </a:lnTo>
                <a:lnTo>
                  <a:pt x="11334223" y="418676"/>
                </a:lnTo>
                <a:lnTo>
                  <a:pt x="11334223" y="483228"/>
                </a:lnTo>
                <a:lnTo>
                  <a:pt x="11334223" y="633969"/>
                </a:lnTo>
                <a:lnTo>
                  <a:pt x="11334223" y="811527"/>
                </a:lnTo>
                <a:lnTo>
                  <a:pt x="11334223" y="1013463"/>
                </a:lnTo>
                <a:lnTo>
                  <a:pt x="11334223" y="1237339"/>
                </a:lnTo>
                <a:lnTo>
                  <a:pt x="11334223" y="1343025"/>
                </a:lnTo>
                <a:lnTo>
                  <a:pt x="0" y="1343025"/>
                </a:lnTo>
                <a:lnTo>
                  <a:pt x="0" y="197186"/>
                </a:lnTo>
                <a:cubicBezTo>
                  <a:pt x="0" y="88146"/>
                  <a:pt x="88158" y="0"/>
                  <a:pt x="197308" y="0"/>
                </a:cubicBezTo>
                <a:close/>
              </a:path>
            </a:pathLst>
          </a:custGeom>
          <a:solidFill>
            <a:srgbClr val="CFCFCF"/>
          </a:solidFill>
          <a:ln w="3175">
            <a:solidFill>
              <a:srgbClr val="CFCFCF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0" y="4203700"/>
            <a:ext cx="11333700" cy="1012778"/>
          </a:xfrm>
          <a:custGeom>
            <a:avLst/>
            <a:gdLst>
              <a:gd name="connsiteX0" fmla="*/ 501668 w 11333700"/>
              <a:gd name="connsiteY0" fmla="*/ 0 h 1012778"/>
              <a:gd name="connsiteX1" fmla="*/ 1587390 w 11333700"/>
              <a:gd name="connsiteY1" fmla="*/ 0 h 1012778"/>
              <a:gd name="connsiteX2" fmla="*/ 1834550 w 11333700"/>
              <a:gd name="connsiteY2" fmla="*/ 45437 h 1012778"/>
              <a:gd name="connsiteX3" fmla="*/ 1947373 w 11333700"/>
              <a:gd name="connsiteY3" fmla="*/ 310928 h 1012778"/>
              <a:gd name="connsiteX4" fmla="*/ 11228806 w 11333700"/>
              <a:gd name="connsiteY4" fmla="*/ 310928 h 1012778"/>
              <a:gd name="connsiteX5" fmla="*/ 11333700 w 11333700"/>
              <a:gd name="connsiteY5" fmla="*/ 310928 h 1012778"/>
              <a:gd name="connsiteX6" fmla="*/ 11333700 w 11333700"/>
              <a:gd name="connsiteY6" fmla="*/ 481327 h 1012778"/>
              <a:gd name="connsiteX7" fmla="*/ 11333700 w 11333700"/>
              <a:gd name="connsiteY7" fmla="*/ 683263 h 1012778"/>
              <a:gd name="connsiteX8" fmla="*/ 11333700 w 11333700"/>
              <a:gd name="connsiteY8" fmla="*/ 907139 h 1012778"/>
              <a:gd name="connsiteX9" fmla="*/ 11333700 w 11333700"/>
              <a:gd name="connsiteY9" fmla="*/ 1012778 h 1012778"/>
              <a:gd name="connsiteX10" fmla="*/ 0 w 11333700"/>
              <a:gd name="connsiteY10" fmla="*/ 1012778 h 1012778"/>
              <a:gd name="connsiteX11" fmla="*/ 0 w 11333700"/>
              <a:gd name="connsiteY11" fmla="*/ 310928 h 1012778"/>
              <a:gd name="connsiteX12" fmla="*/ 110724 w 11333700"/>
              <a:gd name="connsiteY12" fmla="*/ 310928 h 1012778"/>
              <a:gd name="connsiteX13" fmla="*/ 254507 w 11333700"/>
              <a:gd name="connsiteY13" fmla="*/ 45437 h 1012778"/>
              <a:gd name="connsiteX14" fmla="*/ 501668 w 11333700"/>
              <a:gd name="connsiteY14" fmla="*/ 0 h 101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33700" h="1012778">
                <a:moveTo>
                  <a:pt x="501668" y="0"/>
                </a:moveTo>
                <a:lnTo>
                  <a:pt x="1587390" y="0"/>
                </a:lnTo>
                <a:cubicBezTo>
                  <a:pt x="1780500" y="0"/>
                  <a:pt x="1818808" y="0"/>
                  <a:pt x="1834550" y="45437"/>
                </a:cubicBezTo>
                <a:lnTo>
                  <a:pt x="1947373" y="310928"/>
                </a:lnTo>
                <a:cubicBezTo>
                  <a:pt x="1947373" y="310928"/>
                  <a:pt x="10197535" y="310928"/>
                  <a:pt x="11228806" y="310928"/>
                </a:cubicBezTo>
                <a:lnTo>
                  <a:pt x="11333700" y="310928"/>
                </a:lnTo>
                <a:lnTo>
                  <a:pt x="11333700" y="481327"/>
                </a:lnTo>
                <a:lnTo>
                  <a:pt x="11333700" y="683263"/>
                </a:lnTo>
                <a:lnTo>
                  <a:pt x="11333700" y="907139"/>
                </a:lnTo>
                <a:lnTo>
                  <a:pt x="11333700" y="1012778"/>
                </a:lnTo>
                <a:lnTo>
                  <a:pt x="0" y="1012778"/>
                </a:lnTo>
                <a:lnTo>
                  <a:pt x="0" y="310928"/>
                </a:lnTo>
                <a:lnTo>
                  <a:pt x="110724" y="310928"/>
                </a:lnTo>
                <a:lnTo>
                  <a:pt x="254507" y="45437"/>
                </a:lnTo>
                <a:cubicBezTo>
                  <a:pt x="273399" y="0"/>
                  <a:pt x="270250" y="0"/>
                  <a:pt x="501668" y="0"/>
                </a:cubicBezTo>
                <a:close/>
              </a:path>
            </a:pathLst>
          </a:custGeom>
          <a:solidFill>
            <a:srgbClr val="E4E4E4"/>
          </a:solidFill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7289799" y="4114800"/>
            <a:ext cx="10086965" cy="966772"/>
          </a:xfrm>
          <a:custGeom>
            <a:avLst/>
            <a:gdLst>
              <a:gd name="connsiteX0" fmla="*/ 140494 w 10086965"/>
              <a:gd name="connsiteY0" fmla="*/ 647700 h 966772"/>
              <a:gd name="connsiteX1" fmla="*/ 280988 w 10086965"/>
              <a:gd name="connsiteY1" fmla="*/ 788194 h 966772"/>
              <a:gd name="connsiteX2" fmla="*/ 272181 w 10086965"/>
              <a:gd name="connsiteY2" fmla="*/ 836691 h 966772"/>
              <a:gd name="connsiteX3" fmla="*/ 233610 w 10086965"/>
              <a:gd name="connsiteY3" fmla="*/ 798029 h 966772"/>
              <a:gd name="connsiteX4" fmla="*/ 234156 w 10086965"/>
              <a:gd name="connsiteY4" fmla="*/ 788194 h 966772"/>
              <a:gd name="connsiteX5" fmla="*/ 140494 w 10086965"/>
              <a:gd name="connsiteY5" fmla="*/ 694545 h 966772"/>
              <a:gd name="connsiteX6" fmla="*/ 46818 w 10086965"/>
              <a:gd name="connsiteY6" fmla="*/ 788194 h 966772"/>
              <a:gd name="connsiteX7" fmla="*/ 140494 w 10086965"/>
              <a:gd name="connsiteY7" fmla="*/ 881870 h 966772"/>
              <a:gd name="connsiteX8" fmla="*/ 198799 w 10086965"/>
              <a:gd name="connsiteY8" fmla="*/ 861420 h 966772"/>
              <a:gd name="connsiteX9" fmla="*/ 198786 w 10086965"/>
              <a:gd name="connsiteY9" fmla="*/ 861550 h 966772"/>
              <a:gd name="connsiteX10" fmla="*/ 231958 w 10086965"/>
              <a:gd name="connsiteY10" fmla="*/ 894723 h 966772"/>
              <a:gd name="connsiteX11" fmla="*/ 140494 w 10086965"/>
              <a:gd name="connsiteY11" fmla="*/ 928688 h 966772"/>
              <a:gd name="connsiteX12" fmla="*/ 0 w 10086965"/>
              <a:gd name="connsiteY12" fmla="*/ 788194 h 966772"/>
              <a:gd name="connsiteX13" fmla="*/ 140494 w 10086965"/>
              <a:gd name="connsiteY13" fmla="*/ 647700 h 966772"/>
              <a:gd name="connsiteX14" fmla="*/ 590292 w 10086965"/>
              <a:gd name="connsiteY14" fmla="*/ 609600 h 966772"/>
              <a:gd name="connsiteX15" fmla="*/ 9859789 w 10086965"/>
              <a:gd name="connsiteY15" fmla="*/ 609600 h 966772"/>
              <a:gd name="connsiteX16" fmla="*/ 9903981 w 10086965"/>
              <a:gd name="connsiteY16" fmla="*/ 662534 h 966772"/>
              <a:gd name="connsiteX17" fmla="*/ 9903981 w 10086965"/>
              <a:gd name="connsiteY17" fmla="*/ 913805 h 966772"/>
              <a:gd name="connsiteX18" fmla="*/ 9859789 w 10086965"/>
              <a:gd name="connsiteY18" fmla="*/ 966772 h 966772"/>
              <a:gd name="connsiteX19" fmla="*/ 590292 w 10086965"/>
              <a:gd name="connsiteY19" fmla="*/ 966772 h 966772"/>
              <a:gd name="connsiteX20" fmla="*/ 546100 w 10086965"/>
              <a:gd name="connsiteY20" fmla="*/ 913805 h 966772"/>
              <a:gd name="connsiteX21" fmla="*/ 546100 w 10086965"/>
              <a:gd name="connsiteY21" fmla="*/ 662534 h 966772"/>
              <a:gd name="connsiteX22" fmla="*/ 590292 w 10086965"/>
              <a:gd name="connsiteY22" fmla="*/ 609600 h 966772"/>
              <a:gd name="connsiteX23" fmla="*/ 9996489 w 10086965"/>
              <a:gd name="connsiteY23" fmla="*/ 0 h 966772"/>
              <a:gd name="connsiteX24" fmla="*/ 10086965 w 10086965"/>
              <a:gd name="connsiteY24" fmla="*/ 90496 h 966772"/>
              <a:gd name="connsiteX25" fmla="*/ 9996489 w 10086965"/>
              <a:gd name="connsiteY25" fmla="*/ 180966 h 966772"/>
              <a:gd name="connsiteX26" fmla="*/ 9906001 w 10086965"/>
              <a:gd name="connsiteY26" fmla="*/ 90496 h 966772"/>
              <a:gd name="connsiteX27" fmla="*/ 9996489 w 10086965"/>
              <a:gd name="connsiteY27" fmla="*/ 0 h 966772"/>
              <a:gd name="connsiteX28" fmla="*/ 9704381 w 10086965"/>
              <a:gd name="connsiteY28" fmla="*/ 0 h 966772"/>
              <a:gd name="connsiteX29" fmla="*/ 9794865 w 10086965"/>
              <a:gd name="connsiteY29" fmla="*/ 90496 h 966772"/>
              <a:gd name="connsiteX30" fmla="*/ 9704381 w 10086965"/>
              <a:gd name="connsiteY30" fmla="*/ 180966 h 966772"/>
              <a:gd name="connsiteX31" fmla="*/ 9613901 w 10086965"/>
              <a:gd name="connsiteY31" fmla="*/ 90496 h 966772"/>
              <a:gd name="connsiteX32" fmla="*/ 9704381 w 10086965"/>
              <a:gd name="connsiteY32" fmla="*/ 0 h 966772"/>
              <a:gd name="connsiteX33" fmla="*/ 9425004 w 10086965"/>
              <a:gd name="connsiteY33" fmla="*/ 0 h 966772"/>
              <a:gd name="connsiteX34" fmla="*/ 9515477 w 10086965"/>
              <a:gd name="connsiteY34" fmla="*/ 90496 h 966772"/>
              <a:gd name="connsiteX35" fmla="*/ 9425004 w 10086965"/>
              <a:gd name="connsiteY35" fmla="*/ 180966 h 966772"/>
              <a:gd name="connsiteX36" fmla="*/ 9334500 w 10086965"/>
              <a:gd name="connsiteY36" fmla="*/ 90496 h 966772"/>
              <a:gd name="connsiteX37" fmla="*/ 9425004 w 10086965"/>
              <a:gd name="connsiteY37" fmla="*/ 0 h 96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86965" h="966772">
                <a:moveTo>
                  <a:pt x="140494" y="647700"/>
                </a:moveTo>
                <a:cubicBezTo>
                  <a:pt x="218091" y="647700"/>
                  <a:pt x="280988" y="710597"/>
                  <a:pt x="280988" y="788194"/>
                </a:cubicBezTo>
                <a:cubicBezTo>
                  <a:pt x="280988" y="805275"/>
                  <a:pt x="277762" y="821523"/>
                  <a:pt x="272181" y="836691"/>
                </a:cubicBezTo>
                <a:lnTo>
                  <a:pt x="233610" y="798029"/>
                </a:lnTo>
                <a:cubicBezTo>
                  <a:pt x="233948" y="794803"/>
                  <a:pt x="234156" y="791537"/>
                  <a:pt x="234156" y="788194"/>
                </a:cubicBezTo>
                <a:cubicBezTo>
                  <a:pt x="234156" y="736498"/>
                  <a:pt x="192164" y="694545"/>
                  <a:pt x="140494" y="694545"/>
                </a:cubicBezTo>
                <a:cubicBezTo>
                  <a:pt x="88784" y="694545"/>
                  <a:pt x="46818" y="736498"/>
                  <a:pt x="46818" y="788194"/>
                </a:cubicBezTo>
                <a:cubicBezTo>
                  <a:pt x="46818" y="839995"/>
                  <a:pt x="88784" y="881870"/>
                  <a:pt x="140494" y="881870"/>
                </a:cubicBezTo>
                <a:cubicBezTo>
                  <a:pt x="162517" y="881870"/>
                  <a:pt x="182785" y="874182"/>
                  <a:pt x="198799" y="861420"/>
                </a:cubicBezTo>
                <a:cubicBezTo>
                  <a:pt x="198799" y="861420"/>
                  <a:pt x="198786" y="861550"/>
                  <a:pt x="198786" y="861550"/>
                </a:cubicBezTo>
                <a:lnTo>
                  <a:pt x="231958" y="894723"/>
                </a:lnTo>
                <a:cubicBezTo>
                  <a:pt x="207332" y="915797"/>
                  <a:pt x="175474" y="928688"/>
                  <a:pt x="140494" y="928688"/>
                </a:cubicBezTo>
                <a:cubicBezTo>
                  <a:pt x="62871" y="928688"/>
                  <a:pt x="0" y="865804"/>
                  <a:pt x="0" y="788194"/>
                </a:cubicBezTo>
                <a:cubicBezTo>
                  <a:pt x="0" y="710597"/>
                  <a:pt x="62871" y="647700"/>
                  <a:pt x="140494" y="647700"/>
                </a:cubicBezTo>
                <a:close/>
                <a:moveTo>
                  <a:pt x="590292" y="609600"/>
                </a:moveTo>
                <a:lnTo>
                  <a:pt x="9859789" y="609600"/>
                </a:lnTo>
                <a:cubicBezTo>
                  <a:pt x="9884485" y="609600"/>
                  <a:pt x="9903981" y="633314"/>
                  <a:pt x="9903981" y="662534"/>
                </a:cubicBezTo>
                <a:cubicBezTo>
                  <a:pt x="9903981" y="662534"/>
                  <a:pt x="9903981" y="913805"/>
                  <a:pt x="9903981" y="913805"/>
                </a:cubicBezTo>
                <a:cubicBezTo>
                  <a:pt x="9903981" y="943042"/>
                  <a:pt x="9884485" y="966772"/>
                  <a:pt x="9859789" y="966772"/>
                </a:cubicBezTo>
                <a:lnTo>
                  <a:pt x="590292" y="966772"/>
                </a:lnTo>
                <a:cubicBezTo>
                  <a:pt x="566030" y="966772"/>
                  <a:pt x="546100" y="943042"/>
                  <a:pt x="546100" y="913805"/>
                </a:cubicBezTo>
                <a:lnTo>
                  <a:pt x="546100" y="662534"/>
                </a:lnTo>
                <a:cubicBezTo>
                  <a:pt x="546100" y="633314"/>
                  <a:pt x="566030" y="609600"/>
                  <a:pt x="590292" y="609600"/>
                </a:cubicBezTo>
                <a:close/>
                <a:moveTo>
                  <a:pt x="9996489" y="0"/>
                </a:moveTo>
                <a:cubicBezTo>
                  <a:pt x="10046505" y="0"/>
                  <a:pt x="10086965" y="40535"/>
                  <a:pt x="10086965" y="90496"/>
                </a:cubicBezTo>
                <a:cubicBezTo>
                  <a:pt x="10086965" y="140456"/>
                  <a:pt x="10046505" y="180966"/>
                  <a:pt x="9996489" y="180966"/>
                </a:cubicBezTo>
                <a:cubicBezTo>
                  <a:pt x="9946525" y="180966"/>
                  <a:pt x="9906001" y="140456"/>
                  <a:pt x="9906001" y="90496"/>
                </a:cubicBezTo>
                <a:cubicBezTo>
                  <a:pt x="9906001" y="40535"/>
                  <a:pt x="9946525" y="0"/>
                  <a:pt x="9996489" y="0"/>
                </a:cubicBezTo>
                <a:close/>
                <a:moveTo>
                  <a:pt x="9704381" y="0"/>
                </a:moveTo>
                <a:cubicBezTo>
                  <a:pt x="9754357" y="0"/>
                  <a:pt x="9794865" y="40535"/>
                  <a:pt x="9794865" y="90496"/>
                </a:cubicBezTo>
                <a:cubicBezTo>
                  <a:pt x="9794865" y="140456"/>
                  <a:pt x="9754357" y="180966"/>
                  <a:pt x="9704381" y="180966"/>
                </a:cubicBezTo>
                <a:cubicBezTo>
                  <a:pt x="9654401" y="180966"/>
                  <a:pt x="9613901" y="140456"/>
                  <a:pt x="9613901" y="90496"/>
                </a:cubicBezTo>
                <a:cubicBezTo>
                  <a:pt x="9613901" y="40535"/>
                  <a:pt x="9654401" y="0"/>
                  <a:pt x="9704381" y="0"/>
                </a:cubicBezTo>
                <a:close/>
                <a:moveTo>
                  <a:pt x="9425004" y="0"/>
                </a:moveTo>
                <a:cubicBezTo>
                  <a:pt x="9474940" y="0"/>
                  <a:pt x="9515477" y="40535"/>
                  <a:pt x="9515477" y="90496"/>
                </a:cubicBezTo>
                <a:cubicBezTo>
                  <a:pt x="9515477" y="140456"/>
                  <a:pt x="9474940" y="180966"/>
                  <a:pt x="9425004" y="180966"/>
                </a:cubicBezTo>
                <a:cubicBezTo>
                  <a:pt x="9375060" y="180966"/>
                  <a:pt x="9334500" y="140456"/>
                  <a:pt x="9334500" y="90496"/>
                </a:cubicBezTo>
                <a:cubicBezTo>
                  <a:pt x="9334500" y="40535"/>
                  <a:pt x="9375060" y="0"/>
                  <a:pt x="9425004" y="0"/>
                </a:cubicBezTo>
                <a:close/>
              </a:path>
            </a:pathLst>
          </a:custGeom>
          <a:solidFill>
            <a:srgbClr val="EEEEEE"/>
          </a:solidFill>
          <a:ln w="3175">
            <a:solidFill>
              <a:srgbClr val="EEEEEE"/>
            </a:solidFill>
          </a:ln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283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676400" y="5170471"/>
            <a:ext cx="10230466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2477134" y="5170471"/>
            <a:ext cx="10230465" cy="5188520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702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199" y="4354869"/>
            <a:ext cx="12673013" cy="642729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875001" y="3571740"/>
            <a:ext cx="5918199" cy="3013561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901988" y="7804617"/>
            <a:ext cx="5918200" cy="3001496"/>
          </a:xfrm>
          <a:custGeom>
            <a:avLst/>
            <a:gdLst>
              <a:gd name="connsiteX0" fmla="*/ 0 w 11334748"/>
              <a:gd name="connsiteY0" fmla="*/ 0 h 5748306"/>
              <a:gd name="connsiteX1" fmla="*/ 11328924 w 11334748"/>
              <a:gd name="connsiteY1" fmla="*/ 0 h 5748306"/>
              <a:gd name="connsiteX2" fmla="*/ 11328924 w 11334748"/>
              <a:gd name="connsiteY2" fmla="*/ 4405281 h 5748306"/>
              <a:gd name="connsiteX3" fmla="*/ 11334748 w 11334748"/>
              <a:gd name="connsiteY3" fmla="*/ 4405281 h 5748306"/>
              <a:gd name="connsiteX4" fmla="*/ 11334748 w 11334748"/>
              <a:gd name="connsiteY4" fmla="*/ 4510967 h 5748306"/>
              <a:gd name="connsiteX5" fmla="*/ 11334748 w 11334748"/>
              <a:gd name="connsiteY5" fmla="*/ 4734843 h 5748306"/>
              <a:gd name="connsiteX6" fmla="*/ 11334748 w 11334748"/>
              <a:gd name="connsiteY6" fmla="*/ 4936779 h 5748306"/>
              <a:gd name="connsiteX7" fmla="*/ 11334748 w 11334748"/>
              <a:gd name="connsiteY7" fmla="*/ 5114337 h 5748306"/>
              <a:gd name="connsiteX8" fmla="*/ 11334748 w 11334748"/>
              <a:gd name="connsiteY8" fmla="*/ 5265078 h 5748306"/>
              <a:gd name="connsiteX9" fmla="*/ 11334748 w 11334748"/>
              <a:gd name="connsiteY9" fmla="*/ 5329630 h 5748306"/>
              <a:gd name="connsiteX10" fmla="*/ 11334748 w 11334748"/>
              <a:gd name="connsiteY10" fmla="*/ 5386564 h 5748306"/>
              <a:gd name="connsiteX11" fmla="*/ 11334748 w 11334748"/>
              <a:gd name="connsiteY11" fmla="*/ 5435576 h 5748306"/>
              <a:gd name="connsiteX12" fmla="*/ 11334748 w 11334748"/>
              <a:gd name="connsiteY12" fmla="*/ 5476359 h 5748306"/>
              <a:gd name="connsiteX13" fmla="*/ 11334748 w 11334748"/>
              <a:gd name="connsiteY13" fmla="*/ 5508610 h 5748306"/>
              <a:gd name="connsiteX14" fmla="*/ 11334748 w 11334748"/>
              <a:gd name="connsiteY14" fmla="*/ 5532023 h 5748306"/>
              <a:gd name="connsiteX15" fmla="*/ 11334748 w 11334748"/>
              <a:gd name="connsiteY15" fmla="*/ 5546295 h 5748306"/>
              <a:gd name="connsiteX16" fmla="*/ 11334748 w 11334748"/>
              <a:gd name="connsiteY16" fmla="*/ 5551120 h 5748306"/>
              <a:gd name="connsiteX17" fmla="*/ 11137440 w 11334748"/>
              <a:gd name="connsiteY17" fmla="*/ 5748306 h 5748306"/>
              <a:gd name="connsiteX18" fmla="*/ 197832 w 11334748"/>
              <a:gd name="connsiteY18" fmla="*/ 5748306 h 5748306"/>
              <a:gd name="connsiteX19" fmla="*/ 524 w 11334748"/>
              <a:gd name="connsiteY19" fmla="*/ 5551120 h 5748306"/>
              <a:gd name="connsiteX20" fmla="*/ 524 w 11334748"/>
              <a:gd name="connsiteY20" fmla="*/ 4416873 h 5748306"/>
              <a:gd name="connsiteX21" fmla="*/ 0 w 11334748"/>
              <a:gd name="connsiteY21" fmla="*/ 4416873 h 574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34748" h="5748306">
                <a:moveTo>
                  <a:pt x="0" y="0"/>
                </a:moveTo>
                <a:lnTo>
                  <a:pt x="11328924" y="0"/>
                </a:lnTo>
                <a:lnTo>
                  <a:pt x="11328924" y="4405281"/>
                </a:lnTo>
                <a:lnTo>
                  <a:pt x="11334748" y="4405281"/>
                </a:lnTo>
                <a:lnTo>
                  <a:pt x="11334748" y="4510967"/>
                </a:lnTo>
                <a:lnTo>
                  <a:pt x="11334748" y="4734843"/>
                </a:lnTo>
                <a:lnTo>
                  <a:pt x="11334748" y="4936779"/>
                </a:lnTo>
                <a:lnTo>
                  <a:pt x="11334748" y="5114337"/>
                </a:lnTo>
                <a:lnTo>
                  <a:pt x="11334748" y="5265078"/>
                </a:lnTo>
                <a:lnTo>
                  <a:pt x="11334748" y="5329630"/>
                </a:lnTo>
                <a:lnTo>
                  <a:pt x="11334748" y="5386564"/>
                </a:lnTo>
                <a:lnTo>
                  <a:pt x="11334748" y="5435576"/>
                </a:lnTo>
                <a:lnTo>
                  <a:pt x="11334748" y="5476359"/>
                </a:lnTo>
                <a:lnTo>
                  <a:pt x="11334748" y="5508610"/>
                </a:lnTo>
                <a:lnTo>
                  <a:pt x="11334748" y="5532023"/>
                </a:lnTo>
                <a:lnTo>
                  <a:pt x="11334748" y="5546295"/>
                </a:lnTo>
                <a:lnTo>
                  <a:pt x="11334748" y="5551120"/>
                </a:lnTo>
                <a:cubicBezTo>
                  <a:pt x="11334748" y="5660160"/>
                  <a:pt x="11246588" y="5748306"/>
                  <a:pt x="11137440" y="5748306"/>
                </a:cubicBezTo>
                <a:lnTo>
                  <a:pt x="197832" y="5748306"/>
                </a:lnTo>
                <a:cubicBezTo>
                  <a:pt x="88682" y="5748306"/>
                  <a:pt x="524" y="5660160"/>
                  <a:pt x="524" y="5551120"/>
                </a:cubicBezTo>
                <a:lnTo>
                  <a:pt x="524" y="4416873"/>
                </a:lnTo>
                <a:lnTo>
                  <a:pt x="0" y="4416873"/>
                </a:lnTo>
                <a:close/>
              </a:path>
            </a:pathLst>
          </a:custGeom>
          <a:ln w="3175">
            <a:solidFill>
              <a:srgbClr val="E4E4E4"/>
            </a:solidFill>
          </a:ln>
        </p:spPr>
      </p:sp>
    </p:spTree>
    <p:extLst>
      <p:ext uri="{BB962C8B-B14F-4D97-AF65-F5344CB8AC3E}">
        <p14:creationId xmlns:p14="http://schemas.microsoft.com/office/powerpoint/2010/main" val="534010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4648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74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/>
            <a:endParaRPr lang="pl-PL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e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10823797" cy="292387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Put here your own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7339914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58590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8212026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5845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e placehol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48816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011428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740400" y="4648200"/>
            <a:ext cx="3514725" cy="6242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30251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4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8742516" y="-14264"/>
            <a:ext cx="15641484" cy="13730264"/>
          </a:xfrm>
          <a:custGeom>
            <a:avLst/>
            <a:gdLst>
              <a:gd name="connsiteX0" fmla="*/ 15641484 w 15641484"/>
              <a:gd name="connsiteY0" fmla="*/ 0 h 13730264"/>
              <a:gd name="connsiteX1" fmla="*/ 15641484 w 15641484"/>
              <a:gd name="connsiteY1" fmla="*/ 13730264 h 13730264"/>
              <a:gd name="connsiteX2" fmla="*/ 0 w 15641484"/>
              <a:gd name="connsiteY2" fmla="*/ 13730264 h 13730264"/>
              <a:gd name="connsiteX3" fmla="*/ 6713211 w 15641484"/>
              <a:gd name="connsiteY3" fmla="*/ 14671 h 137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484" h="13730264">
                <a:moveTo>
                  <a:pt x="15641484" y="0"/>
                </a:moveTo>
                <a:lnTo>
                  <a:pt x="15641484" y="13730264"/>
                </a:lnTo>
                <a:lnTo>
                  <a:pt x="0" y="13730264"/>
                </a:lnTo>
                <a:lnTo>
                  <a:pt x="6713211" y="14671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6144582" y="7799555"/>
            <a:ext cx="12092408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Timelines &amp; Planning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465006" y="9321948"/>
            <a:ext cx="4838700" cy="876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>
                <a:solidFill>
                  <a:schemeClr val="tx1"/>
                </a:solidFill>
                <a:latin typeface="Lato Regular" panose="020F0502020204030203" pitchFamily="34" charset="0"/>
              </a:defRPr>
            </a:lvl1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4400" b="0" dirty="0">
                <a:latin typeface="Lato Regular" panose="020F0502020204030203" pitchFamily="34" charset="0"/>
              </a:rPr>
              <a:t>Pitch Deck Edition</a:t>
            </a:r>
            <a:endParaRPr lang="en-US" sz="4400" b="0" dirty="0">
              <a:latin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32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-pack-bg">
    <p:bg>
      <p:bgPr>
        <a:solidFill>
          <a:srgbClr val="7D3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 userDrawn="1"/>
        </p:nvSpPr>
        <p:spPr>
          <a:xfrm>
            <a:off x="8659680" y="-1"/>
            <a:ext cx="1572432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503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1629045" y="7146800"/>
            <a:ext cx="7896785" cy="10803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 baseline="0">
                <a:solidFill>
                  <a:schemeClr val="tx1">
                    <a:alpha val="95000"/>
                  </a:schemeClr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/>
              <a:t>Sample Subtitle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 hasCustomPrompt="1"/>
          </p:nvPr>
        </p:nvSpPr>
        <p:spPr>
          <a:xfrm>
            <a:off x="1629045" y="5638695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b="0" baseline="0">
                <a:solidFill>
                  <a:schemeClr val="tx1">
                    <a:alpha val="95000"/>
                  </a:schemeClr>
                </a:solidFill>
                <a:latin typeface="Aleo bold" panose="020F0802020204030203" pitchFamily="34" charset="0"/>
              </a:defRPr>
            </a:lvl1pPr>
          </a:lstStyle>
          <a:p>
            <a:r>
              <a:rPr lang="pl-PL" dirty="0"/>
              <a:t>Sample Title</a:t>
            </a:r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865981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405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70471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b="0" spc="100" baseline="0">
                <a:solidFill>
                  <a:schemeClr val="tx1"/>
                </a:solidFill>
                <a:latin typeface="Aleo bold" panose="020F0802020204030203" pitchFamily="34" charset="0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29200"/>
            <a:ext cx="24384000" cy="4523874"/>
          </a:xfrm>
          <a:prstGeom prst="rect">
            <a:avLst/>
          </a:prstGeom>
          <a:solidFill>
            <a:schemeClr val="tx1">
              <a:lumMod val="75000"/>
              <a:alpha val="7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Gill Sans" charset="0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785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c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/>
          </p:cNvSpPr>
          <p:nvPr userDrawn="1"/>
        </p:nvSpPr>
        <p:spPr bwMode="auto">
          <a:xfrm>
            <a:off x="7231497" y="-3834"/>
            <a:ext cx="17431902" cy="13803971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  <a:gd name="connsiteX0" fmla="*/ 11798 w 21600"/>
              <a:gd name="connsiteY0" fmla="*/ 0 h 21606"/>
              <a:gd name="connsiteX1" fmla="*/ 21530 w 21600"/>
              <a:gd name="connsiteY1" fmla="*/ 6 h 21606"/>
              <a:gd name="connsiteX2" fmla="*/ 21600 w 21600"/>
              <a:gd name="connsiteY2" fmla="*/ 21606 h 21606"/>
              <a:gd name="connsiteX3" fmla="*/ 0 w 21600"/>
              <a:gd name="connsiteY3" fmla="*/ 21553 h 21606"/>
              <a:gd name="connsiteX4" fmla="*/ 11798 w 21600"/>
              <a:gd name="connsiteY4" fmla="*/ 0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6">
                <a:moveTo>
                  <a:pt x="11798" y="0"/>
                </a:moveTo>
                <a:lnTo>
                  <a:pt x="21530" y="6"/>
                </a:lnTo>
                <a:cubicBezTo>
                  <a:pt x="21553" y="7206"/>
                  <a:pt x="21577" y="14406"/>
                  <a:pt x="21600" y="21606"/>
                </a:cubicBezTo>
                <a:lnTo>
                  <a:pt x="0" y="21553"/>
                </a:lnTo>
                <a:lnTo>
                  <a:pt x="11798" y="0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442306" y="9755187"/>
            <a:ext cx="18509202" cy="2290529"/>
            <a:chOff x="1344613" y="4179316"/>
            <a:chExt cx="21704300" cy="37973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344613" y="4179316"/>
              <a:ext cx="3797300" cy="3797300"/>
              <a:chOff x="1774599" y="9001126"/>
              <a:chExt cx="3797300" cy="3797300"/>
            </a:xfrm>
          </p:grpSpPr>
          <p:sp>
            <p:nvSpPr>
              <p:cNvPr id="8" name="AutoShape 11"/>
              <p:cNvSpPr>
                <a:spLocks/>
              </p:cNvSpPr>
              <p:nvPr userDrawn="1"/>
            </p:nvSpPr>
            <p:spPr bwMode="auto">
              <a:xfrm>
                <a:off x="1774599" y="9001126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3271612" y="10027801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AutoShape 13"/>
              <p:cNvSpPr>
                <a:spLocks/>
              </p:cNvSpPr>
              <p:nvPr userDrawn="1"/>
            </p:nvSpPr>
            <p:spPr bwMode="auto">
              <a:xfrm>
                <a:off x="2350861" y="9558338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7313613" y="4179316"/>
              <a:ext cx="3797300" cy="3797300"/>
              <a:chOff x="7448608" y="8868229"/>
              <a:chExt cx="3797300" cy="3797300"/>
            </a:xfrm>
          </p:grpSpPr>
          <p:sp>
            <p:nvSpPr>
              <p:cNvPr id="12" name="AutoShape 11"/>
              <p:cNvSpPr>
                <a:spLocks/>
              </p:cNvSpPr>
              <p:nvPr userDrawn="1"/>
            </p:nvSpPr>
            <p:spPr bwMode="auto">
              <a:xfrm>
                <a:off x="7448608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8945621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AutoShape 13"/>
              <p:cNvSpPr>
                <a:spLocks/>
              </p:cNvSpPr>
              <p:nvPr userDrawn="1"/>
            </p:nvSpPr>
            <p:spPr bwMode="auto">
              <a:xfrm>
                <a:off x="8024870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13282613" y="4179316"/>
              <a:ext cx="3797300" cy="3797300"/>
              <a:chOff x="12986999" y="8868229"/>
              <a:chExt cx="3797300" cy="3797300"/>
            </a:xfrm>
          </p:grpSpPr>
          <p:sp>
            <p:nvSpPr>
              <p:cNvPr id="16" name="AutoShape 11"/>
              <p:cNvSpPr>
                <a:spLocks/>
              </p:cNvSpPr>
              <p:nvPr userDrawn="1"/>
            </p:nvSpPr>
            <p:spPr bwMode="auto">
              <a:xfrm>
                <a:off x="12986999" y="8868229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 userDrawn="1"/>
            </p:nvSpPr>
            <p:spPr bwMode="auto">
              <a:xfrm>
                <a:off x="14484012" y="9894904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 userDrawn="1"/>
            </p:nvSpPr>
            <p:spPr bwMode="auto">
              <a:xfrm>
                <a:off x="13563261" y="9425441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19251613" y="4179316"/>
              <a:ext cx="3797300" cy="3797300"/>
              <a:chOff x="18828205" y="9201735"/>
              <a:chExt cx="3797300" cy="3797300"/>
            </a:xfrm>
          </p:grpSpPr>
          <p:sp>
            <p:nvSpPr>
              <p:cNvPr id="20" name="AutoShape 11"/>
              <p:cNvSpPr>
                <a:spLocks/>
              </p:cNvSpPr>
              <p:nvPr userDrawn="1"/>
            </p:nvSpPr>
            <p:spPr bwMode="auto">
              <a:xfrm>
                <a:off x="18828205" y="9201735"/>
                <a:ext cx="3797300" cy="379730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66C8B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20325218" y="10228410"/>
                <a:ext cx="2287577" cy="2692837"/>
              </a:xfrm>
              <a:custGeom>
                <a:avLst/>
                <a:gdLst>
                  <a:gd name="connsiteX0" fmla="*/ 1374243 w 2287577"/>
                  <a:gd name="connsiteY0" fmla="*/ 0 h 2692837"/>
                  <a:gd name="connsiteX1" fmla="*/ 2279558 w 2287577"/>
                  <a:gd name="connsiteY1" fmla="*/ 642877 h 2692837"/>
                  <a:gd name="connsiteX2" fmla="*/ 927594 w 2287577"/>
                  <a:gd name="connsiteY2" fmla="*/ 2692837 h 2692837"/>
                  <a:gd name="connsiteX3" fmla="*/ 0 w 2287577"/>
                  <a:gd name="connsiteY3" fmla="*/ 2119804 h 2692837"/>
                  <a:gd name="connsiteX4" fmla="*/ 6179 w 2287577"/>
                  <a:gd name="connsiteY4" fmla="*/ 2110143 h 2692837"/>
                  <a:gd name="connsiteX5" fmla="*/ 15371 w 2287577"/>
                  <a:gd name="connsiteY5" fmla="*/ 2113358 h 2692837"/>
                  <a:gd name="connsiteX6" fmla="*/ 1313529 w 2287577"/>
                  <a:gd name="connsiteY6" fmla="*/ 1783865 h 2692837"/>
                  <a:gd name="connsiteX7" fmla="*/ 1403390 w 2287577"/>
                  <a:gd name="connsiteY7" fmla="*/ 32247 h 269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77" h="2692837">
                    <a:moveTo>
                      <a:pt x="1374243" y="0"/>
                    </a:moveTo>
                    <a:lnTo>
                      <a:pt x="2279558" y="642877"/>
                    </a:lnTo>
                    <a:cubicBezTo>
                      <a:pt x="2409044" y="2311565"/>
                      <a:pt x="927594" y="2692837"/>
                      <a:pt x="927594" y="2692837"/>
                    </a:cubicBezTo>
                    <a:lnTo>
                      <a:pt x="0" y="2119804"/>
                    </a:lnTo>
                    <a:lnTo>
                      <a:pt x="6179" y="2110143"/>
                    </a:lnTo>
                    <a:lnTo>
                      <a:pt x="15371" y="2113358"/>
                    </a:lnTo>
                    <a:cubicBezTo>
                      <a:pt x="460592" y="2245156"/>
                      <a:pt x="962070" y="2135325"/>
                      <a:pt x="1313529" y="1783865"/>
                    </a:cubicBezTo>
                    <a:cubicBezTo>
                      <a:pt x="1792791" y="1304604"/>
                      <a:pt x="1822745" y="546379"/>
                      <a:pt x="1403390" y="3224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AutoShape 13"/>
              <p:cNvSpPr>
                <a:spLocks/>
              </p:cNvSpPr>
              <p:nvPr userDrawn="1"/>
            </p:nvSpPr>
            <p:spPr bwMode="auto">
              <a:xfrm>
                <a:off x="19404467" y="9758947"/>
                <a:ext cx="2617788" cy="261778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 userDrawn="1"/>
        </p:nvGrpSpPr>
        <p:grpSpPr>
          <a:xfrm>
            <a:off x="18262600" y="902366"/>
            <a:ext cx="4533601" cy="3390233"/>
            <a:chOff x="16385709" y="4663773"/>
            <a:chExt cx="2261567" cy="2358259"/>
          </a:xfrm>
        </p:grpSpPr>
        <p:sp>
          <p:nvSpPr>
            <p:cNvPr id="24" name="Shape 645"/>
            <p:cNvSpPr/>
            <p:nvPr/>
          </p:nvSpPr>
          <p:spPr>
            <a:xfrm>
              <a:off x="16951612" y="5229676"/>
              <a:ext cx="1140164" cy="11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1" y="12388"/>
                  </a:moveTo>
                  <a:cubicBezTo>
                    <a:pt x="18952" y="10168"/>
                    <a:pt x="20496" y="7589"/>
                    <a:pt x="21600" y="3836"/>
                  </a:cubicBezTo>
                  <a:cubicBezTo>
                    <a:pt x="21507" y="3838"/>
                    <a:pt x="18081" y="3649"/>
                    <a:pt x="17473" y="0"/>
                  </a:cubicBezTo>
                  <a:cubicBezTo>
                    <a:pt x="13661" y="1191"/>
                    <a:pt x="11174" y="2798"/>
                    <a:pt x="8972" y="4765"/>
                  </a:cubicBezTo>
                  <a:cubicBezTo>
                    <a:pt x="3237" y="5372"/>
                    <a:pt x="0" y="10883"/>
                    <a:pt x="0" y="10883"/>
                  </a:cubicBezTo>
                  <a:cubicBezTo>
                    <a:pt x="2103" y="9384"/>
                    <a:pt x="4022" y="10301"/>
                    <a:pt x="4467" y="10548"/>
                  </a:cubicBezTo>
                  <a:cubicBezTo>
                    <a:pt x="3888" y="10891"/>
                    <a:pt x="4263" y="12289"/>
                    <a:pt x="5511" y="13779"/>
                  </a:cubicBezTo>
                  <a:cubicBezTo>
                    <a:pt x="5279" y="14088"/>
                    <a:pt x="4361" y="15674"/>
                    <a:pt x="4151" y="18705"/>
                  </a:cubicBezTo>
                  <a:cubicBezTo>
                    <a:pt x="4151" y="18705"/>
                    <a:pt x="11044" y="11319"/>
                    <a:pt x="11244" y="10857"/>
                  </a:cubicBezTo>
                  <a:cubicBezTo>
                    <a:pt x="11437" y="10409"/>
                    <a:pt x="11016" y="10271"/>
                    <a:pt x="11016" y="10271"/>
                  </a:cubicBezTo>
                  <a:cubicBezTo>
                    <a:pt x="11525" y="9817"/>
                    <a:pt x="12573" y="10874"/>
                    <a:pt x="11859" y="11849"/>
                  </a:cubicBezTo>
                  <a:cubicBezTo>
                    <a:pt x="11246" y="12684"/>
                    <a:pt x="8717" y="15387"/>
                    <a:pt x="8149" y="16059"/>
                  </a:cubicBezTo>
                  <a:cubicBezTo>
                    <a:pt x="9510" y="16898"/>
                    <a:pt x="10748" y="17434"/>
                    <a:pt x="11284" y="17137"/>
                  </a:cubicBezTo>
                  <a:cubicBezTo>
                    <a:pt x="11539" y="17592"/>
                    <a:pt x="12439" y="19505"/>
                    <a:pt x="10950" y="21600"/>
                  </a:cubicBezTo>
                  <a:cubicBezTo>
                    <a:pt x="10950" y="21600"/>
                    <a:pt x="16598" y="18276"/>
                    <a:pt x="17081" y="123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646"/>
            <p:cNvSpPr/>
            <p:nvPr/>
          </p:nvSpPr>
          <p:spPr>
            <a:xfrm>
              <a:off x="17950266" y="5163100"/>
              <a:ext cx="203047" cy="19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35"/>
                  </a:moveTo>
                  <a:cubicBezTo>
                    <a:pt x="0" y="4835"/>
                    <a:pt x="3086" y="19340"/>
                    <a:pt x="17554" y="21600"/>
                  </a:cubicBezTo>
                  <a:cubicBezTo>
                    <a:pt x="19587" y="13860"/>
                    <a:pt x="20364" y="9006"/>
                    <a:pt x="21600" y="0"/>
                  </a:cubicBezTo>
                  <a:cubicBezTo>
                    <a:pt x="12884" y="1432"/>
                    <a:pt x="7473" y="2548"/>
                    <a:pt x="0" y="4835"/>
                  </a:cubicBezTo>
                  <a:cubicBezTo>
                    <a:pt x="0" y="4835"/>
                    <a:pt x="0" y="4835"/>
                    <a:pt x="0" y="48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647"/>
            <p:cNvSpPr/>
            <p:nvPr/>
          </p:nvSpPr>
          <p:spPr>
            <a:xfrm>
              <a:off x="16385709" y="4663773"/>
              <a:ext cx="2261567" cy="235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27" y="21182"/>
                  </a:moveTo>
                  <a:lnTo>
                    <a:pt x="12684" y="18440"/>
                  </a:lnTo>
                  <a:cubicBezTo>
                    <a:pt x="14748" y="18024"/>
                    <a:pt x="16559" y="16811"/>
                    <a:pt x="17683" y="15091"/>
                  </a:cubicBezTo>
                  <a:lnTo>
                    <a:pt x="20233" y="16403"/>
                  </a:lnTo>
                  <a:cubicBezTo>
                    <a:pt x="18670" y="18895"/>
                    <a:pt x="16091" y="20629"/>
                    <a:pt x="13127" y="21182"/>
                  </a:cubicBezTo>
                  <a:close/>
                  <a:moveTo>
                    <a:pt x="11072" y="21371"/>
                  </a:moveTo>
                  <a:cubicBezTo>
                    <a:pt x="9676" y="21371"/>
                    <a:pt x="8320" y="21116"/>
                    <a:pt x="7037" y="20613"/>
                  </a:cubicBezTo>
                  <a:lnTo>
                    <a:pt x="8269" y="18096"/>
                  </a:lnTo>
                  <a:cubicBezTo>
                    <a:pt x="9165" y="18429"/>
                    <a:pt x="10107" y="18598"/>
                    <a:pt x="11073" y="18599"/>
                  </a:cubicBezTo>
                  <a:cubicBezTo>
                    <a:pt x="11318" y="18599"/>
                    <a:pt x="11563" y="18588"/>
                    <a:pt x="11804" y="18566"/>
                  </a:cubicBezTo>
                  <a:lnTo>
                    <a:pt x="12248" y="21309"/>
                  </a:lnTo>
                  <a:cubicBezTo>
                    <a:pt x="11857" y="21350"/>
                    <a:pt x="11462" y="21371"/>
                    <a:pt x="11072" y="21371"/>
                  </a:cubicBezTo>
                  <a:close/>
                  <a:moveTo>
                    <a:pt x="21600" y="10391"/>
                  </a:moveTo>
                  <a:lnTo>
                    <a:pt x="18473" y="10391"/>
                  </a:lnTo>
                  <a:cubicBezTo>
                    <a:pt x="18453" y="14439"/>
                    <a:pt x="15026" y="17716"/>
                    <a:pt x="10800" y="17716"/>
                  </a:cubicBezTo>
                  <a:cubicBezTo>
                    <a:pt x="6563" y="17716"/>
                    <a:pt x="3128" y="14421"/>
                    <a:pt x="3128" y="10357"/>
                  </a:cubicBezTo>
                  <a:cubicBezTo>
                    <a:pt x="3128" y="6295"/>
                    <a:pt x="6563" y="3001"/>
                    <a:pt x="10800" y="3001"/>
                  </a:cubicBezTo>
                  <a:cubicBezTo>
                    <a:pt x="10804" y="3001"/>
                    <a:pt x="10809" y="3001"/>
                    <a:pt x="10811" y="3001"/>
                  </a:cubicBezTo>
                  <a:lnTo>
                    <a:pt x="10811" y="0"/>
                  </a:lnTo>
                  <a:cubicBezTo>
                    <a:pt x="10809" y="0"/>
                    <a:pt x="10804" y="0"/>
                    <a:pt x="10800" y="0"/>
                  </a:cubicBezTo>
                  <a:cubicBezTo>
                    <a:pt x="4836" y="0"/>
                    <a:pt x="0" y="4638"/>
                    <a:pt x="0" y="10357"/>
                  </a:cubicBezTo>
                  <a:cubicBezTo>
                    <a:pt x="0" y="14810"/>
                    <a:pt x="2929" y="18605"/>
                    <a:pt x="7039" y="20070"/>
                  </a:cubicBezTo>
                  <a:lnTo>
                    <a:pt x="6715" y="20731"/>
                  </a:lnTo>
                  <a:lnTo>
                    <a:pt x="6830" y="20778"/>
                  </a:lnTo>
                  <a:cubicBezTo>
                    <a:pt x="8175" y="21323"/>
                    <a:pt x="9603" y="21600"/>
                    <a:pt x="11072" y="21600"/>
                  </a:cubicBezTo>
                  <a:cubicBezTo>
                    <a:pt x="11513" y="21600"/>
                    <a:pt x="11960" y="21574"/>
                    <a:pt x="12399" y="21522"/>
                  </a:cubicBezTo>
                  <a:lnTo>
                    <a:pt x="12522" y="21508"/>
                  </a:lnTo>
                  <a:lnTo>
                    <a:pt x="12376" y="20606"/>
                  </a:lnTo>
                  <a:cubicBezTo>
                    <a:pt x="12512" y="20587"/>
                    <a:pt x="12647" y="20564"/>
                    <a:pt x="12782" y="20540"/>
                  </a:cubicBezTo>
                  <a:lnTo>
                    <a:pt x="12414" y="18258"/>
                  </a:lnTo>
                  <a:lnTo>
                    <a:pt x="12929" y="21450"/>
                  </a:lnTo>
                  <a:lnTo>
                    <a:pt x="13050" y="21429"/>
                  </a:lnTo>
                  <a:cubicBezTo>
                    <a:pt x="16173" y="20882"/>
                    <a:pt x="18890" y="19055"/>
                    <a:pt x="20503" y="16416"/>
                  </a:cubicBezTo>
                  <a:lnTo>
                    <a:pt x="20565" y="16314"/>
                  </a:lnTo>
                  <a:lnTo>
                    <a:pt x="19881" y="15962"/>
                  </a:lnTo>
                  <a:cubicBezTo>
                    <a:pt x="20962" y="14355"/>
                    <a:pt x="21594" y="12444"/>
                    <a:pt x="21600" y="103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825" y="2102361"/>
            <a:ext cx="9990971" cy="43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01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1318792" y="874148"/>
            <a:ext cx="6893234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25701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4344" r:id="rId2"/>
    <p:sldLayoutId id="2147483720" r:id="rId3"/>
    <p:sldLayoutId id="2147483733" r:id="rId4"/>
    <p:sldLayoutId id="2147483723" r:id="rId5"/>
    <p:sldLayoutId id="2147483716" r:id="rId6"/>
    <p:sldLayoutId id="2147483721" r:id="rId7"/>
    <p:sldLayoutId id="2147483722" r:id="rId8"/>
    <p:sldLayoutId id="2147483729" r:id="rId9"/>
    <p:sldLayoutId id="2147483732" r:id="rId10"/>
    <p:sldLayoutId id="2147483730" r:id="rId11"/>
    <p:sldLayoutId id="2147483731" r:id="rId12"/>
    <p:sldLayoutId id="2147483734" r:id="rId13"/>
    <p:sldLayoutId id="2147483728" r:id="rId14"/>
    <p:sldLayoutId id="2147483739" r:id="rId15"/>
    <p:sldLayoutId id="2147483740" r:id="rId16"/>
    <p:sldLayoutId id="2147483735" r:id="rId17"/>
    <p:sldLayoutId id="2147483736" r:id="rId18"/>
    <p:sldLayoutId id="2147483737" r:id="rId19"/>
    <p:sldLayoutId id="2147484339" r:id="rId20"/>
    <p:sldLayoutId id="2147484340" r:id="rId21"/>
    <p:sldLayoutId id="2147484341" r:id="rId22"/>
    <p:sldLayoutId id="2147484342" r:id="rId23"/>
    <p:sldLayoutId id="2147484343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6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  <p:sldLayoutId id="2147484240" r:id="rId18"/>
    <p:sldLayoutId id="2147484241" r:id="rId19"/>
    <p:sldLayoutId id="2147484242" r:id="rId20"/>
    <p:sldLayoutId id="2147484243" r:id="rId21"/>
    <p:sldLayoutId id="2147484244" r:id="rId22"/>
    <p:sldLayoutId id="2147484245" r:id="rId23"/>
    <p:sldLayoutId id="2147484246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85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9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  <p:sldLayoutId id="2147484287" r:id="rId19"/>
    <p:sldLayoutId id="2147484288" r:id="rId20"/>
    <p:sldLayoutId id="2147484289" r:id="rId21"/>
    <p:sldLayoutId id="2147484290" r:id="rId22"/>
    <p:sldLayoutId id="2147484291" r:id="rId23"/>
    <p:sldLayoutId id="2147484292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472229" y="622967"/>
            <a:ext cx="4309439" cy="4493687"/>
            <a:chOff x="16385709" y="4663773"/>
            <a:chExt cx="2261567" cy="2358259"/>
          </a:xfrm>
        </p:grpSpPr>
        <p:sp>
          <p:nvSpPr>
            <p:cNvPr id="24" name="Shape 645"/>
            <p:cNvSpPr/>
            <p:nvPr/>
          </p:nvSpPr>
          <p:spPr>
            <a:xfrm>
              <a:off x="16951612" y="5229676"/>
              <a:ext cx="1140164" cy="11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1" y="12388"/>
                  </a:moveTo>
                  <a:cubicBezTo>
                    <a:pt x="18952" y="10168"/>
                    <a:pt x="20496" y="7589"/>
                    <a:pt x="21600" y="3836"/>
                  </a:cubicBezTo>
                  <a:cubicBezTo>
                    <a:pt x="21507" y="3838"/>
                    <a:pt x="18081" y="3649"/>
                    <a:pt x="17473" y="0"/>
                  </a:cubicBezTo>
                  <a:cubicBezTo>
                    <a:pt x="13661" y="1191"/>
                    <a:pt x="11174" y="2798"/>
                    <a:pt x="8972" y="4765"/>
                  </a:cubicBezTo>
                  <a:cubicBezTo>
                    <a:pt x="3237" y="5372"/>
                    <a:pt x="0" y="10883"/>
                    <a:pt x="0" y="10883"/>
                  </a:cubicBezTo>
                  <a:cubicBezTo>
                    <a:pt x="2103" y="9384"/>
                    <a:pt x="4022" y="10301"/>
                    <a:pt x="4467" y="10548"/>
                  </a:cubicBezTo>
                  <a:cubicBezTo>
                    <a:pt x="3888" y="10891"/>
                    <a:pt x="4263" y="12289"/>
                    <a:pt x="5511" y="13779"/>
                  </a:cubicBezTo>
                  <a:cubicBezTo>
                    <a:pt x="5279" y="14088"/>
                    <a:pt x="4361" y="15674"/>
                    <a:pt x="4151" y="18705"/>
                  </a:cubicBezTo>
                  <a:cubicBezTo>
                    <a:pt x="4151" y="18705"/>
                    <a:pt x="11044" y="11319"/>
                    <a:pt x="11244" y="10857"/>
                  </a:cubicBezTo>
                  <a:cubicBezTo>
                    <a:pt x="11437" y="10409"/>
                    <a:pt x="11016" y="10271"/>
                    <a:pt x="11016" y="10271"/>
                  </a:cubicBezTo>
                  <a:cubicBezTo>
                    <a:pt x="11525" y="9817"/>
                    <a:pt x="12573" y="10874"/>
                    <a:pt x="11859" y="11849"/>
                  </a:cubicBezTo>
                  <a:cubicBezTo>
                    <a:pt x="11246" y="12684"/>
                    <a:pt x="8717" y="15387"/>
                    <a:pt x="8149" y="16059"/>
                  </a:cubicBezTo>
                  <a:cubicBezTo>
                    <a:pt x="9510" y="16898"/>
                    <a:pt x="10748" y="17434"/>
                    <a:pt x="11284" y="17137"/>
                  </a:cubicBezTo>
                  <a:cubicBezTo>
                    <a:pt x="11539" y="17592"/>
                    <a:pt x="12439" y="19505"/>
                    <a:pt x="10950" y="21600"/>
                  </a:cubicBezTo>
                  <a:cubicBezTo>
                    <a:pt x="10950" y="21600"/>
                    <a:pt x="16598" y="18276"/>
                    <a:pt x="17081" y="123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646"/>
            <p:cNvSpPr/>
            <p:nvPr/>
          </p:nvSpPr>
          <p:spPr>
            <a:xfrm>
              <a:off x="17950266" y="5163100"/>
              <a:ext cx="203047" cy="19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35"/>
                  </a:moveTo>
                  <a:cubicBezTo>
                    <a:pt x="0" y="4835"/>
                    <a:pt x="3086" y="19340"/>
                    <a:pt x="17554" y="21600"/>
                  </a:cubicBezTo>
                  <a:cubicBezTo>
                    <a:pt x="19587" y="13860"/>
                    <a:pt x="20364" y="9006"/>
                    <a:pt x="21600" y="0"/>
                  </a:cubicBezTo>
                  <a:cubicBezTo>
                    <a:pt x="12884" y="1432"/>
                    <a:pt x="7473" y="2548"/>
                    <a:pt x="0" y="4835"/>
                  </a:cubicBezTo>
                  <a:cubicBezTo>
                    <a:pt x="0" y="4835"/>
                    <a:pt x="0" y="4835"/>
                    <a:pt x="0" y="48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647"/>
            <p:cNvSpPr/>
            <p:nvPr/>
          </p:nvSpPr>
          <p:spPr>
            <a:xfrm>
              <a:off x="16385709" y="4663773"/>
              <a:ext cx="2261567" cy="235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27" y="21182"/>
                  </a:moveTo>
                  <a:lnTo>
                    <a:pt x="12684" y="18440"/>
                  </a:lnTo>
                  <a:cubicBezTo>
                    <a:pt x="14748" y="18024"/>
                    <a:pt x="16559" y="16811"/>
                    <a:pt x="17683" y="15091"/>
                  </a:cubicBezTo>
                  <a:lnTo>
                    <a:pt x="20233" y="16403"/>
                  </a:lnTo>
                  <a:cubicBezTo>
                    <a:pt x="18670" y="18895"/>
                    <a:pt x="16091" y="20629"/>
                    <a:pt x="13127" y="21182"/>
                  </a:cubicBezTo>
                  <a:close/>
                  <a:moveTo>
                    <a:pt x="11072" y="21371"/>
                  </a:moveTo>
                  <a:cubicBezTo>
                    <a:pt x="9676" y="21371"/>
                    <a:pt x="8320" y="21116"/>
                    <a:pt x="7037" y="20613"/>
                  </a:cubicBezTo>
                  <a:lnTo>
                    <a:pt x="8269" y="18096"/>
                  </a:lnTo>
                  <a:cubicBezTo>
                    <a:pt x="9165" y="18429"/>
                    <a:pt x="10107" y="18598"/>
                    <a:pt x="11073" y="18599"/>
                  </a:cubicBezTo>
                  <a:cubicBezTo>
                    <a:pt x="11318" y="18599"/>
                    <a:pt x="11563" y="18588"/>
                    <a:pt x="11804" y="18566"/>
                  </a:cubicBezTo>
                  <a:lnTo>
                    <a:pt x="12248" y="21309"/>
                  </a:lnTo>
                  <a:cubicBezTo>
                    <a:pt x="11857" y="21350"/>
                    <a:pt x="11462" y="21371"/>
                    <a:pt x="11072" y="21371"/>
                  </a:cubicBezTo>
                  <a:close/>
                  <a:moveTo>
                    <a:pt x="21600" y="10391"/>
                  </a:moveTo>
                  <a:lnTo>
                    <a:pt x="18473" y="10391"/>
                  </a:lnTo>
                  <a:cubicBezTo>
                    <a:pt x="18453" y="14439"/>
                    <a:pt x="15026" y="17716"/>
                    <a:pt x="10800" y="17716"/>
                  </a:cubicBezTo>
                  <a:cubicBezTo>
                    <a:pt x="6563" y="17716"/>
                    <a:pt x="3128" y="14421"/>
                    <a:pt x="3128" y="10357"/>
                  </a:cubicBezTo>
                  <a:cubicBezTo>
                    <a:pt x="3128" y="6295"/>
                    <a:pt x="6563" y="3001"/>
                    <a:pt x="10800" y="3001"/>
                  </a:cubicBezTo>
                  <a:cubicBezTo>
                    <a:pt x="10804" y="3001"/>
                    <a:pt x="10809" y="3001"/>
                    <a:pt x="10811" y="3001"/>
                  </a:cubicBezTo>
                  <a:lnTo>
                    <a:pt x="10811" y="0"/>
                  </a:lnTo>
                  <a:cubicBezTo>
                    <a:pt x="10809" y="0"/>
                    <a:pt x="10804" y="0"/>
                    <a:pt x="10800" y="0"/>
                  </a:cubicBezTo>
                  <a:cubicBezTo>
                    <a:pt x="4836" y="0"/>
                    <a:pt x="0" y="4638"/>
                    <a:pt x="0" y="10357"/>
                  </a:cubicBezTo>
                  <a:cubicBezTo>
                    <a:pt x="0" y="14810"/>
                    <a:pt x="2929" y="18605"/>
                    <a:pt x="7039" y="20070"/>
                  </a:cubicBezTo>
                  <a:lnTo>
                    <a:pt x="6715" y="20731"/>
                  </a:lnTo>
                  <a:lnTo>
                    <a:pt x="6830" y="20778"/>
                  </a:lnTo>
                  <a:cubicBezTo>
                    <a:pt x="8175" y="21323"/>
                    <a:pt x="9603" y="21600"/>
                    <a:pt x="11072" y="21600"/>
                  </a:cubicBezTo>
                  <a:cubicBezTo>
                    <a:pt x="11513" y="21600"/>
                    <a:pt x="11960" y="21574"/>
                    <a:pt x="12399" y="21522"/>
                  </a:cubicBezTo>
                  <a:lnTo>
                    <a:pt x="12522" y="21508"/>
                  </a:lnTo>
                  <a:lnTo>
                    <a:pt x="12376" y="20606"/>
                  </a:lnTo>
                  <a:cubicBezTo>
                    <a:pt x="12512" y="20587"/>
                    <a:pt x="12647" y="20564"/>
                    <a:pt x="12782" y="20540"/>
                  </a:cubicBezTo>
                  <a:lnTo>
                    <a:pt x="12414" y="18258"/>
                  </a:lnTo>
                  <a:lnTo>
                    <a:pt x="12929" y="21450"/>
                  </a:lnTo>
                  <a:lnTo>
                    <a:pt x="13050" y="21429"/>
                  </a:lnTo>
                  <a:cubicBezTo>
                    <a:pt x="16173" y="20882"/>
                    <a:pt x="18890" y="19055"/>
                    <a:pt x="20503" y="16416"/>
                  </a:cubicBezTo>
                  <a:lnTo>
                    <a:pt x="20565" y="16314"/>
                  </a:lnTo>
                  <a:lnTo>
                    <a:pt x="19881" y="15962"/>
                  </a:lnTo>
                  <a:cubicBezTo>
                    <a:pt x="20962" y="14355"/>
                    <a:pt x="21594" y="12444"/>
                    <a:pt x="21600" y="103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9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  <p:sldLayoutId id="2147484220" r:id="rId21"/>
    <p:sldLayoutId id="2147484221" r:id="rId22"/>
    <p:sldLayoutId id="2147484222" r:id="rId23"/>
    <p:sldLayoutId id="2147484223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77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  <p:sldLayoutId id="2147484303" r:id="rId12"/>
    <p:sldLayoutId id="2147484304" r:id="rId13"/>
    <p:sldLayoutId id="2147484305" r:id="rId14"/>
    <p:sldLayoutId id="2147484306" r:id="rId15"/>
    <p:sldLayoutId id="2147484307" r:id="rId16"/>
    <p:sldLayoutId id="2147484308" r:id="rId17"/>
    <p:sldLayoutId id="2147484309" r:id="rId18"/>
    <p:sldLayoutId id="2147484310" r:id="rId19"/>
    <p:sldLayoutId id="2147484311" r:id="rId20"/>
    <p:sldLayoutId id="2147484312" r:id="rId21"/>
    <p:sldLayoutId id="2147484313" r:id="rId22"/>
    <p:sldLayoutId id="2147484314" r:id="rId23"/>
    <p:sldLayoutId id="2147484315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tx1">
              <a:lumMod val="75000"/>
              <a:alpha val="9000"/>
            </a:schemeClr>
          </a:solidFill>
          <a:ln>
            <a:noFill/>
          </a:ln>
          <a:effectLst/>
          <a:extLst/>
        </p:spPr>
        <p:txBody>
          <a:bodyPr wrap="square" lIns="38100" tIns="38100" rIns="38100" bIns="38100" anchor="ctr">
            <a:noAutofit/>
          </a:bodyPr>
          <a:lstStyle/>
          <a:p>
            <a:pPr lvl="0" defTabSz="457200"/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droppedImage.pdf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6"/>
          <a:stretch/>
        </p:blipFill>
        <p:spPr bwMode="auto">
          <a:xfrm>
            <a:off x="19314695" y="622967"/>
            <a:ext cx="4466973" cy="445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8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NURS 741| Big Data Analytics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70750" y="10475390"/>
            <a:ext cx="9655207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Alexander Chang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693150" y="1703388"/>
            <a:ext cx="7035800" cy="7073900"/>
            <a:chOff x="8693150" y="1703388"/>
            <a:chExt cx="7035800" cy="7073900"/>
          </a:xfrm>
        </p:grpSpPr>
        <p:sp>
          <p:nvSpPr>
            <p:cNvPr id="4" name="AutoShape 1"/>
            <p:cNvSpPr>
              <a:spLocks/>
            </p:cNvSpPr>
            <p:nvPr/>
          </p:nvSpPr>
          <p:spPr bwMode="auto">
            <a:xfrm>
              <a:off x="8693150" y="1703388"/>
              <a:ext cx="7035800" cy="7073900"/>
            </a:xfrm>
            <a:custGeom>
              <a:avLst/>
              <a:gdLst>
                <a:gd name="T0" fmla="+- 0 10813 298"/>
                <a:gd name="T1" fmla="*/ T0 w 21031"/>
                <a:gd name="T2" fmla="+- 0 10723 179"/>
                <a:gd name="T3" fmla="*/ 10723 h 21089"/>
                <a:gd name="T4" fmla="+- 0 10813 298"/>
                <a:gd name="T5" fmla="*/ T4 w 21031"/>
                <a:gd name="T6" fmla="+- 0 10723 179"/>
                <a:gd name="T7" fmla="*/ 10723 h 21089"/>
                <a:gd name="T8" fmla="+- 0 10813 298"/>
                <a:gd name="T9" fmla="*/ T8 w 21031"/>
                <a:gd name="T10" fmla="+- 0 10723 179"/>
                <a:gd name="T11" fmla="*/ 10723 h 21089"/>
                <a:gd name="T12" fmla="+- 0 10813 298"/>
                <a:gd name="T13" fmla="*/ T12 w 21031"/>
                <a:gd name="T14" fmla="+- 0 10723 179"/>
                <a:gd name="T15" fmla="*/ 10723 h 210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1" h="21089">
                  <a:moveTo>
                    <a:pt x="20649" y="10666"/>
                  </a:moveTo>
                  <a:cubicBezTo>
                    <a:pt x="21014" y="10283"/>
                    <a:pt x="21197" y="9565"/>
                    <a:pt x="20831" y="9356"/>
                  </a:cubicBezTo>
                  <a:cubicBezTo>
                    <a:pt x="20466" y="9148"/>
                    <a:pt x="20231" y="8471"/>
                    <a:pt x="20361" y="8132"/>
                  </a:cubicBezTo>
                  <a:cubicBezTo>
                    <a:pt x="20805" y="7194"/>
                    <a:pt x="20335" y="6908"/>
                    <a:pt x="19970" y="6726"/>
                  </a:cubicBezTo>
                  <a:cubicBezTo>
                    <a:pt x="19604" y="6543"/>
                    <a:pt x="19369" y="6335"/>
                    <a:pt x="19499" y="5684"/>
                  </a:cubicBezTo>
                  <a:cubicBezTo>
                    <a:pt x="19735" y="4694"/>
                    <a:pt x="19212" y="4564"/>
                    <a:pt x="18847" y="4486"/>
                  </a:cubicBezTo>
                  <a:cubicBezTo>
                    <a:pt x="18481" y="4407"/>
                    <a:pt x="17985" y="4225"/>
                    <a:pt x="17985" y="3496"/>
                  </a:cubicBezTo>
                  <a:cubicBezTo>
                    <a:pt x="17985" y="2767"/>
                    <a:pt x="17463" y="2610"/>
                    <a:pt x="17097" y="2636"/>
                  </a:cubicBezTo>
                  <a:cubicBezTo>
                    <a:pt x="16731" y="2662"/>
                    <a:pt x="16183" y="2610"/>
                    <a:pt x="16052" y="1855"/>
                  </a:cubicBezTo>
                  <a:cubicBezTo>
                    <a:pt x="15922" y="1100"/>
                    <a:pt x="15138" y="1126"/>
                    <a:pt x="14825" y="1204"/>
                  </a:cubicBezTo>
                  <a:cubicBezTo>
                    <a:pt x="14512" y="1282"/>
                    <a:pt x="14094" y="1386"/>
                    <a:pt x="13754" y="865"/>
                  </a:cubicBezTo>
                  <a:cubicBezTo>
                    <a:pt x="13310" y="84"/>
                    <a:pt x="12736" y="214"/>
                    <a:pt x="12553" y="314"/>
                  </a:cubicBezTo>
                  <a:cubicBezTo>
                    <a:pt x="12370" y="413"/>
                    <a:pt x="11822" y="943"/>
                    <a:pt x="11378" y="512"/>
                  </a:cubicBezTo>
                  <a:cubicBezTo>
                    <a:pt x="10751" y="-179"/>
                    <a:pt x="10411" y="-125"/>
                    <a:pt x="9811" y="396"/>
                  </a:cubicBezTo>
                  <a:cubicBezTo>
                    <a:pt x="9297" y="842"/>
                    <a:pt x="8748" y="660"/>
                    <a:pt x="8600" y="597"/>
                  </a:cubicBezTo>
                  <a:cubicBezTo>
                    <a:pt x="8587" y="592"/>
                    <a:pt x="8574" y="586"/>
                    <a:pt x="8561" y="580"/>
                  </a:cubicBezTo>
                  <a:cubicBezTo>
                    <a:pt x="7845" y="231"/>
                    <a:pt x="7503" y="266"/>
                    <a:pt x="7077" y="1096"/>
                  </a:cubicBezTo>
                  <a:cubicBezTo>
                    <a:pt x="6760" y="1627"/>
                    <a:pt x="6093" y="1256"/>
                    <a:pt x="5890" y="1207"/>
                  </a:cubicBezTo>
                  <a:cubicBezTo>
                    <a:pt x="5688" y="1158"/>
                    <a:pt x="5099" y="1180"/>
                    <a:pt x="4873" y="2049"/>
                  </a:cubicBezTo>
                  <a:cubicBezTo>
                    <a:pt x="4680" y="2640"/>
                    <a:pt x="4249" y="2647"/>
                    <a:pt x="3926" y="2652"/>
                  </a:cubicBezTo>
                  <a:cubicBezTo>
                    <a:pt x="3603" y="2658"/>
                    <a:pt x="2840" y="2834"/>
                    <a:pt x="2909" y="3598"/>
                  </a:cubicBezTo>
                  <a:cubicBezTo>
                    <a:pt x="2979" y="4361"/>
                    <a:pt x="2462" y="4553"/>
                    <a:pt x="2103" y="4622"/>
                  </a:cubicBezTo>
                  <a:cubicBezTo>
                    <a:pt x="1743" y="4691"/>
                    <a:pt x="1279" y="4977"/>
                    <a:pt x="1468" y="5681"/>
                  </a:cubicBezTo>
                  <a:cubicBezTo>
                    <a:pt x="1657" y="6386"/>
                    <a:pt x="1224" y="6690"/>
                    <a:pt x="892" y="6859"/>
                  </a:cubicBezTo>
                  <a:cubicBezTo>
                    <a:pt x="559" y="7029"/>
                    <a:pt x="88" y="7289"/>
                    <a:pt x="571" y="8185"/>
                  </a:cubicBezTo>
                  <a:cubicBezTo>
                    <a:pt x="866" y="8780"/>
                    <a:pt x="693" y="9042"/>
                    <a:pt x="387" y="9313"/>
                  </a:cubicBezTo>
                  <a:cubicBezTo>
                    <a:pt x="81" y="9583"/>
                    <a:pt x="-298" y="9981"/>
                    <a:pt x="373" y="10772"/>
                  </a:cubicBezTo>
                  <a:cubicBezTo>
                    <a:pt x="587" y="11066"/>
                    <a:pt x="536" y="11780"/>
                    <a:pt x="236" y="12076"/>
                  </a:cubicBezTo>
                  <a:cubicBezTo>
                    <a:pt x="-63" y="12372"/>
                    <a:pt x="300" y="13018"/>
                    <a:pt x="752" y="13294"/>
                  </a:cubicBezTo>
                  <a:cubicBezTo>
                    <a:pt x="1205" y="13570"/>
                    <a:pt x="958" y="14364"/>
                    <a:pt x="911" y="14592"/>
                  </a:cubicBezTo>
                  <a:cubicBezTo>
                    <a:pt x="865" y="14820"/>
                    <a:pt x="660" y="15468"/>
                    <a:pt x="1866" y="15631"/>
                  </a:cubicBezTo>
                  <a:cubicBezTo>
                    <a:pt x="2406" y="15730"/>
                    <a:pt x="2225" y="16668"/>
                    <a:pt x="2268" y="16926"/>
                  </a:cubicBezTo>
                  <a:cubicBezTo>
                    <a:pt x="2310" y="17185"/>
                    <a:pt x="2349" y="17633"/>
                    <a:pt x="3203" y="17593"/>
                  </a:cubicBezTo>
                  <a:cubicBezTo>
                    <a:pt x="4058" y="17554"/>
                    <a:pt x="4017" y="18509"/>
                    <a:pt x="4123" y="18804"/>
                  </a:cubicBezTo>
                  <a:cubicBezTo>
                    <a:pt x="4229" y="19099"/>
                    <a:pt x="4532" y="19423"/>
                    <a:pt x="5244" y="19152"/>
                  </a:cubicBezTo>
                  <a:cubicBezTo>
                    <a:pt x="5955" y="18881"/>
                    <a:pt x="6323" y="20050"/>
                    <a:pt x="6452" y="20231"/>
                  </a:cubicBezTo>
                  <a:cubicBezTo>
                    <a:pt x="6582" y="20413"/>
                    <a:pt x="7092" y="20600"/>
                    <a:pt x="7731" y="20160"/>
                  </a:cubicBezTo>
                  <a:cubicBezTo>
                    <a:pt x="8144" y="19888"/>
                    <a:pt x="8584" y="20418"/>
                    <a:pt x="8695" y="20631"/>
                  </a:cubicBezTo>
                  <a:cubicBezTo>
                    <a:pt x="8806" y="20844"/>
                    <a:pt x="9069" y="21421"/>
                    <a:pt x="9965" y="20831"/>
                  </a:cubicBezTo>
                  <a:cubicBezTo>
                    <a:pt x="10861" y="20241"/>
                    <a:pt x="11121" y="20603"/>
                    <a:pt x="11262" y="20727"/>
                  </a:cubicBezTo>
                  <a:cubicBezTo>
                    <a:pt x="11339" y="20795"/>
                    <a:pt x="11445" y="20913"/>
                    <a:pt x="11622" y="20944"/>
                  </a:cubicBezTo>
                  <a:cubicBezTo>
                    <a:pt x="12043" y="21074"/>
                    <a:pt x="12327" y="20699"/>
                    <a:pt x="12422" y="20556"/>
                  </a:cubicBezTo>
                  <a:cubicBezTo>
                    <a:pt x="12527" y="20400"/>
                    <a:pt x="12684" y="19983"/>
                    <a:pt x="13702" y="20321"/>
                  </a:cubicBezTo>
                  <a:cubicBezTo>
                    <a:pt x="14721" y="20660"/>
                    <a:pt x="14825" y="20035"/>
                    <a:pt x="14877" y="19801"/>
                  </a:cubicBezTo>
                  <a:cubicBezTo>
                    <a:pt x="14929" y="19566"/>
                    <a:pt x="15217" y="18941"/>
                    <a:pt x="15687" y="19097"/>
                  </a:cubicBezTo>
                  <a:cubicBezTo>
                    <a:pt x="16418" y="19358"/>
                    <a:pt x="16862" y="19045"/>
                    <a:pt x="16940" y="18837"/>
                  </a:cubicBezTo>
                  <a:cubicBezTo>
                    <a:pt x="17019" y="18629"/>
                    <a:pt x="17071" y="17404"/>
                    <a:pt x="17828" y="17482"/>
                  </a:cubicBezTo>
                  <a:cubicBezTo>
                    <a:pt x="18586" y="17561"/>
                    <a:pt x="18794" y="17170"/>
                    <a:pt x="18821" y="16857"/>
                  </a:cubicBezTo>
                  <a:cubicBezTo>
                    <a:pt x="18847" y="16545"/>
                    <a:pt x="18559" y="15633"/>
                    <a:pt x="19395" y="15451"/>
                  </a:cubicBezTo>
                  <a:cubicBezTo>
                    <a:pt x="20231" y="15269"/>
                    <a:pt x="20152" y="14826"/>
                    <a:pt x="20126" y="14565"/>
                  </a:cubicBezTo>
                  <a:cubicBezTo>
                    <a:pt x="20100" y="14305"/>
                    <a:pt x="19682" y="13445"/>
                    <a:pt x="20179" y="13211"/>
                  </a:cubicBezTo>
                  <a:cubicBezTo>
                    <a:pt x="21301" y="12742"/>
                    <a:pt x="20936" y="12169"/>
                    <a:pt x="20831" y="11961"/>
                  </a:cubicBezTo>
                  <a:cubicBezTo>
                    <a:pt x="20727" y="11752"/>
                    <a:pt x="20283" y="11049"/>
                    <a:pt x="20649" y="1066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9283700" y="2311400"/>
              <a:ext cx="5867400" cy="5867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599" y="108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9575800" y="2605088"/>
              <a:ext cx="5270500" cy="5270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599" y="108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" name="AutoShape 4"/>
          <p:cNvSpPr>
            <a:spLocks/>
          </p:cNvSpPr>
          <p:nvPr/>
        </p:nvSpPr>
        <p:spPr bwMode="auto">
          <a:xfrm>
            <a:off x="9871075" y="4211638"/>
            <a:ext cx="4692650" cy="236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400" b="1" dirty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Booze Happiness&amp; Trump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0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D02F2-8DEF-4480-87C8-87B39388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469"/>
            <a:ext cx="12212344" cy="8723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3F6FD-8125-412F-B2BA-6A36C40D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605" y="3541469"/>
            <a:ext cx="12415545" cy="88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25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FB17-DBB3-4E2E-823F-D7A078BC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40"/>
            <a:ext cx="12492218" cy="8923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A59D7-BAA7-448D-87C2-F1D125FF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218" y="4020440"/>
            <a:ext cx="11846586" cy="8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72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FB17-DBB3-4E2E-823F-D7A078BC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40"/>
            <a:ext cx="12492218" cy="8923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A59D7-BAA7-448D-87C2-F1D125FF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218" y="4020440"/>
            <a:ext cx="11846586" cy="8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0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B5E03-BAC5-4B1D-AB4D-3A066D19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697"/>
            <a:ext cx="12212346" cy="8723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62E3B-ACEB-4F04-9615-7DF40DA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4789696"/>
            <a:ext cx="12275824" cy="56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38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8240D-9265-4697-A067-47391E88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726"/>
            <a:ext cx="12110745" cy="8650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C2E64-E2CA-4EE4-A734-100A5F81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745" y="4549774"/>
            <a:ext cx="12115792" cy="58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72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0590893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(Beer)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99C64-9D4B-49E3-AAAF-5B381BFC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0" y="2641583"/>
            <a:ext cx="15546808" cy="111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43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04" y="351633"/>
            <a:ext cx="20590893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(Beer)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D1D4-5600-450D-BFE3-C4289E62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88441"/>
            <a:ext cx="7615695" cy="5439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43DC6-F15B-408B-BD63-29A89F37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33" y="1988440"/>
            <a:ext cx="7615697" cy="5439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B87FE-B464-4538-A112-8951DFABB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93958"/>
            <a:ext cx="7615695" cy="5439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32F94-A597-417C-824C-922B1DE68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634" y="7793958"/>
            <a:ext cx="7615694" cy="543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6B8D6-99F1-4DE4-B27F-8BC4AC30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9330" y="4522579"/>
            <a:ext cx="8644231" cy="61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84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1179196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(Wine)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47B7-2B48-44B5-A83C-F60231F4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86" y="2607338"/>
            <a:ext cx="15552129" cy="11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940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1179196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Happiness by Region (Wine)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2DD35-3F17-4F56-8100-8B7F4E60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3" y="2873811"/>
            <a:ext cx="7985786" cy="570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5CCFF-21A4-4D8E-9398-667C7533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377" y="2873811"/>
            <a:ext cx="7985786" cy="570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0DB61-6696-4D27-AF4B-5D3FD017B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742" y="7684154"/>
            <a:ext cx="8444584" cy="60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951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7599690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6CDE-2297-4D91-BCBE-7270CF6E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01" y="2555421"/>
            <a:ext cx="17010319" cy="108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22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AutoShape 4"/>
          <p:cNvSpPr>
            <a:spLocks/>
          </p:cNvSpPr>
          <p:nvPr/>
        </p:nvSpPr>
        <p:spPr bwMode="auto">
          <a:xfrm>
            <a:off x="866074" y="2449947"/>
            <a:ext cx="9753600" cy="2957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This is a fun analysis that seeks to fulfill two goals:</a:t>
            </a:r>
          </a:p>
          <a:p>
            <a:pPr algn="l"/>
            <a:endParaRPr lang="en-US" sz="3600" b="1" dirty="0">
              <a:solidFill>
                <a:schemeClr val="tx1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742950" indent="-742950" algn="l"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Answer if a country’s happiness score &amp; alcohol consumption affects their net approval of Trump</a:t>
            </a:r>
            <a:endParaRPr lang="en-US" sz="3600" dirty="0">
              <a:solidFill>
                <a:schemeClr val="tx1"/>
              </a:solidFill>
              <a:latin typeface="Lato" panose="020F0502020204030203" pitchFamily="34" charset="0"/>
              <a:sym typeface="Lato Light" panose="020F0302020204030203" pitchFamily="34" charset="0"/>
            </a:endParaRPr>
          </a:p>
          <a:p>
            <a:pPr marL="742950" indent="-742950" algn="l"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Lato Light" panose="020F0302020204030203" charset="0"/>
                <a:sym typeface="Lato Light" panose="020F0302020204030203" pitchFamily="34" charset="0"/>
              </a:rPr>
              <a:t>Serve as practice for R’s data visualization tools</a:t>
            </a:r>
          </a:p>
        </p:txBody>
      </p:sp>
      <p:sp>
        <p:nvSpPr>
          <p:cNvPr id="74757" name="AutoShape 5"/>
          <p:cNvSpPr>
            <a:spLocks/>
          </p:cNvSpPr>
          <p:nvPr/>
        </p:nvSpPr>
        <p:spPr bwMode="auto">
          <a:xfrm>
            <a:off x="3810000" y="6718300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" panose="020F0502020204030203" pitchFamily="34" charset="0"/>
              </a:rPr>
              <a:t>More Booze = Happier?</a:t>
            </a:r>
          </a:p>
        </p:txBody>
      </p:sp>
      <p:sp>
        <p:nvSpPr>
          <p:cNvPr id="74758" name="AutoShape 6"/>
          <p:cNvSpPr>
            <a:spLocks/>
          </p:cNvSpPr>
          <p:nvPr/>
        </p:nvSpPr>
        <p:spPr bwMode="auto">
          <a:xfrm>
            <a:off x="3810000" y="8826500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n-lt"/>
                <a:sym typeface="Lato Light" panose="020F0302020204030203" pitchFamily="34" charset="0"/>
              </a:rPr>
              <a:t>Which type of Booze produces most happiness?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4759" name="AutoShape 7"/>
          <p:cNvSpPr>
            <a:spLocks/>
          </p:cNvSpPr>
          <p:nvPr/>
        </p:nvSpPr>
        <p:spPr bwMode="auto">
          <a:xfrm>
            <a:off x="3727475" y="10927556"/>
            <a:ext cx="6375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Lato" panose="020F0502020204030203" pitchFamily="34" charset="0"/>
              </a:rPr>
              <a:t>Why do we see these trends?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46213" y="8596313"/>
            <a:ext cx="1676400" cy="1677987"/>
            <a:chOff x="1446213" y="8596313"/>
            <a:chExt cx="1676400" cy="1677987"/>
          </a:xfrm>
        </p:grpSpPr>
        <p:sp>
          <p:nvSpPr>
            <p:cNvPr id="74755" name="AutoShape 3"/>
            <p:cNvSpPr>
              <a:spLocks/>
            </p:cNvSpPr>
            <p:nvPr/>
          </p:nvSpPr>
          <p:spPr bwMode="auto">
            <a:xfrm>
              <a:off x="1446213" y="85963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3" name="AutoShape 11"/>
            <p:cNvSpPr>
              <a:spLocks/>
            </p:cNvSpPr>
            <p:nvPr/>
          </p:nvSpPr>
          <p:spPr bwMode="auto">
            <a:xfrm>
              <a:off x="2108200" y="9042400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4" name="AutoShape 12"/>
            <p:cNvSpPr>
              <a:spLocks/>
            </p:cNvSpPr>
            <p:nvPr/>
          </p:nvSpPr>
          <p:spPr bwMode="auto">
            <a:xfrm>
              <a:off x="1700213" y="88503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6" name="AutoShape 14"/>
            <p:cNvSpPr>
              <a:spLocks/>
            </p:cNvSpPr>
            <p:nvPr/>
          </p:nvSpPr>
          <p:spPr bwMode="auto">
            <a:xfrm>
              <a:off x="1865312" y="9002713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6213" y="10704513"/>
            <a:ext cx="1676400" cy="1677987"/>
            <a:chOff x="1446213" y="10704513"/>
            <a:chExt cx="1676400" cy="1677987"/>
          </a:xfrm>
        </p:grpSpPr>
        <p:sp>
          <p:nvSpPr>
            <p:cNvPr id="74760" name="AutoShape 8"/>
            <p:cNvSpPr>
              <a:spLocks/>
            </p:cNvSpPr>
            <p:nvPr/>
          </p:nvSpPr>
          <p:spPr bwMode="auto">
            <a:xfrm>
              <a:off x="1446213" y="107045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1" name="AutoShape 9"/>
            <p:cNvSpPr>
              <a:spLocks/>
            </p:cNvSpPr>
            <p:nvPr/>
          </p:nvSpPr>
          <p:spPr bwMode="auto">
            <a:xfrm>
              <a:off x="2108200" y="11150600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2" name="AutoShape 10"/>
            <p:cNvSpPr>
              <a:spLocks/>
            </p:cNvSpPr>
            <p:nvPr/>
          </p:nvSpPr>
          <p:spPr bwMode="auto">
            <a:xfrm>
              <a:off x="1700213" y="109585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67" name="AutoShape 15"/>
            <p:cNvSpPr>
              <a:spLocks/>
            </p:cNvSpPr>
            <p:nvPr/>
          </p:nvSpPr>
          <p:spPr bwMode="auto">
            <a:xfrm>
              <a:off x="1854200" y="11056938"/>
              <a:ext cx="825500" cy="901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669" y="10110"/>
                  </a:moveTo>
                  <a:cubicBezTo>
                    <a:pt x="14230" y="10110"/>
                    <a:pt x="14515" y="10748"/>
                    <a:pt x="14515" y="11956"/>
                  </a:cubicBezTo>
                  <a:cubicBezTo>
                    <a:pt x="14515" y="13197"/>
                    <a:pt x="14221" y="13818"/>
                    <a:pt x="13679" y="13818"/>
                  </a:cubicBezTo>
                  <a:cubicBezTo>
                    <a:pt x="13145" y="13818"/>
                    <a:pt x="12814" y="13222"/>
                    <a:pt x="12814" y="11973"/>
                  </a:cubicBezTo>
                  <a:cubicBezTo>
                    <a:pt x="12814" y="10698"/>
                    <a:pt x="13163" y="10110"/>
                    <a:pt x="13669" y="10110"/>
                  </a:cubicBezTo>
                  <a:close/>
                  <a:moveTo>
                    <a:pt x="13687" y="9146"/>
                  </a:moveTo>
                  <a:cubicBezTo>
                    <a:pt x="12142" y="9146"/>
                    <a:pt x="11416" y="10387"/>
                    <a:pt x="11416" y="11973"/>
                  </a:cubicBezTo>
                  <a:cubicBezTo>
                    <a:pt x="11425" y="13516"/>
                    <a:pt x="12105" y="14783"/>
                    <a:pt x="13651" y="14783"/>
                  </a:cubicBezTo>
                  <a:cubicBezTo>
                    <a:pt x="15168" y="14783"/>
                    <a:pt x="15913" y="13617"/>
                    <a:pt x="15913" y="11939"/>
                  </a:cubicBezTo>
                  <a:cubicBezTo>
                    <a:pt x="15913" y="10446"/>
                    <a:pt x="15278" y="9146"/>
                    <a:pt x="13687" y="9146"/>
                  </a:cubicBezTo>
                  <a:close/>
                  <a:moveTo>
                    <a:pt x="6358" y="14405"/>
                  </a:moveTo>
                  <a:cubicBezTo>
                    <a:pt x="6707" y="14598"/>
                    <a:pt x="7360" y="14783"/>
                    <a:pt x="8133" y="14783"/>
                  </a:cubicBezTo>
                  <a:cubicBezTo>
                    <a:pt x="9650" y="14783"/>
                    <a:pt x="10579" y="14078"/>
                    <a:pt x="10579" y="13122"/>
                  </a:cubicBezTo>
                  <a:cubicBezTo>
                    <a:pt x="10579" y="12400"/>
                    <a:pt x="10000" y="11905"/>
                    <a:pt x="9282" y="11788"/>
                  </a:cubicBezTo>
                  <a:lnTo>
                    <a:pt x="9282" y="11771"/>
                  </a:lnTo>
                  <a:cubicBezTo>
                    <a:pt x="10018" y="11545"/>
                    <a:pt x="10377" y="11083"/>
                    <a:pt x="10377" y="10505"/>
                  </a:cubicBezTo>
                  <a:cubicBezTo>
                    <a:pt x="10377" y="9758"/>
                    <a:pt x="9669" y="9146"/>
                    <a:pt x="8399" y="9146"/>
                  </a:cubicBezTo>
                  <a:cubicBezTo>
                    <a:pt x="7618" y="9146"/>
                    <a:pt x="6910" y="9347"/>
                    <a:pt x="6551" y="9557"/>
                  </a:cubicBezTo>
                  <a:lnTo>
                    <a:pt x="6836" y="10479"/>
                  </a:lnTo>
                  <a:cubicBezTo>
                    <a:pt x="7075" y="10345"/>
                    <a:pt x="7590" y="10152"/>
                    <a:pt x="8078" y="10152"/>
                  </a:cubicBezTo>
                  <a:cubicBezTo>
                    <a:pt x="8675" y="10152"/>
                    <a:pt x="8961" y="10396"/>
                    <a:pt x="8961" y="10723"/>
                  </a:cubicBezTo>
                  <a:cubicBezTo>
                    <a:pt x="8961" y="11184"/>
                    <a:pt x="8372" y="11352"/>
                    <a:pt x="7903" y="11352"/>
                  </a:cubicBezTo>
                  <a:lnTo>
                    <a:pt x="7351" y="11352"/>
                  </a:lnTo>
                  <a:lnTo>
                    <a:pt x="7351" y="12266"/>
                  </a:lnTo>
                  <a:lnTo>
                    <a:pt x="7921" y="12266"/>
                  </a:lnTo>
                  <a:cubicBezTo>
                    <a:pt x="8537" y="12266"/>
                    <a:pt x="9127" y="12510"/>
                    <a:pt x="9127" y="13055"/>
                  </a:cubicBezTo>
                  <a:cubicBezTo>
                    <a:pt x="9127" y="13457"/>
                    <a:pt x="8759" y="13776"/>
                    <a:pt x="8032" y="13776"/>
                  </a:cubicBezTo>
                  <a:cubicBezTo>
                    <a:pt x="7461" y="13776"/>
                    <a:pt x="6891" y="13566"/>
                    <a:pt x="6643" y="13441"/>
                  </a:cubicBezTo>
                  <a:cubicBezTo>
                    <a:pt x="6643" y="13441"/>
                    <a:pt x="6358" y="14405"/>
                    <a:pt x="6358" y="14405"/>
                  </a:cubicBezTo>
                  <a:close/>
                  <a:moveTo>
                    <a:pt x="18372" y="3156"/>
                  </a:moveTo>
                  <a:lnTo>
                    <a:pt x="13550" y="0"/>
                  </a:lnTo>
                  <a:lnTo>
                    <a:pt x="13550" y="3156"/>
                  </a:lnTo>
                  <a:lnTo>
                    <a:pt x="13550" y="6312"/>
                  </a:lnTo>
                  <a:cubicBezTo>
                    <a:pt x="13550" y="6312"/>
                    <a:pt x="18372" y="3156"/>
                    <a:pt x="18372" y="3156"/>
                  </a:cubicBezTo>
                  <a:close/>
                  <a:moveTo>
                    <a:pt x="21599" y="12061"/>
                  </a:moveTo>
                  <a:cubicBezTo>
                    <a:pt x="21418" y="17360"/>
                    <a:pt x="16658" y="21599"/>
                    <a:pt x="10803" y="21599"/>
                  </a:cubicBezTo>
                  <a:cubicBezTo>
                    <a:pt x="4832" y="21599"/>
                    <a:pt x="0" y="17192"/>
                    <a:pt x="0" y="11746"/>
                  </a:cubicBezTo>
                  <a:cubicBezTo>
                    <a:pt x="0" y="6948"/>
                    <a:pt x="3750" y="2957"/>
                    <a:pt x="8726" y="2075"/>
                  </a:cubicBezTo>
                  <a:lnTo>
                    <a:pt x="8726" y="0"/>
                  </a:lnTo>
                  <a:lnTo>
                    <a:pt x="13550" y="3156"/>
                  </a:lnTo>
                  <a:lnTo>
                    <a:pt x="8726" y="6312"/>
                  </a:lnTo>
                  <a:lnTo>
                    <a:pt x="8726" y="4222"/>
                  </a:lnTo>
                  <a:cubicBezTo>
                    <a:pt x="7248" y="4558"/>
                    <a:pt x="5892" y="5253"/>
                    <a:pt x="4787" y="6260"/>
                  </a:cubicBezTo>
                  <a:cubicBezTo>
                    <a:pt x="3182" y="7724"/>
                    <a:pt x="2299" y="9672"/>
                    <a:pt x="2299" y="11746"/>
                  </a:cubicBezTo>
                  <a:cubicBezTo>
                    <a:pt x="2299" y="13820"/>
                    <a:pt x="3182" y="15768"/>
                    <a:pt x="4787" y="17232"/>
                  </a:cubicBezTo>
                  <a:cubicBezTo>
                    <a:pt x="6393" y="18696"/>
                    <a:pt x="8529" y="19502"/>
                    <a:pt x="10803" y="19502"/>
                  </a:cubicBezTo>
                  <a:cubicBezTo>
                    <a:pt x="13076" y="19502"/>
                    <a:pt x="15212" y="18696"/>
                    <a:pt x="16817" y="17232"/>
                  </a:cubicBezTo>
                  <a:cubicBezTo>
                    <a:pt x="18341" y="15842"/>
                    <a:pt x="19214" y="14016"/>
                    <a:pt x="19299" y="12061"/>
                  </a:cubicBezTo>
                  <a:lnTo>
                    <a:pt x="21599" y="12061"/>
                  </a:lnTo>
                  <a:cubicBezTo>
                    <a:pt x="21599" y="12061"/>
                    <a:pt x="21599" y="12061"/>
                    <a:pt x="21599" y="120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46213" y="6488113"/>
            <a:ext cx="1676400" cy="1677987"/>
            <a:chOff x="1446213" y="6488113"/>
            <a:chExt cx="1676400" cy="1677987"/>
          </a:xfrm>
        </p:grpSpPr>
        <p:sp>
          <p:nvSpPr>
            <p:cNvPr id="74753" name="AutoShape 1"/>
            <p:cNvSpPr>
              <a:spLocks/>
            </p:cNvSpPr>
            <p:nvPr/>
          </p:nvSpPr>
          <p:spPr bwMode="auto">
            <a:xfrm>
              <a:off x="1446213" y="64881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54" name="AutoShape 2"/>
            <p:cNvSpPr>
              <a:spLocks/>
            </p:cNvSpPr>
            <p:nvPr/>
          </p:nvSpPr>
          <p:spPr bwMode="auto">
            <a:xfrm>
              <a:off x="2108200" y="6937375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69" name="AutoShape 17"/>
            <p:cNvSpPr>
              <a:spLocks/>
            </p:cNvSpPr>
            <p:nvPr/>
          </p:nvSpPr>
          <p:spPr bwMode="auto">
            <a:xfrm>
              <a:off x="1700213" y="67421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74770" name="AutoShape 18"/>
            <p:cNvSpPr>
              <a:spLocks/>
            </p:cNvSpPr>
            <p:nvPr/>
          </p:nvSpPr>
          <p:spPr bwMode="auto">
            <a:xfrm>
              <a:off x="2076450" y="7169150"/>
              <a:ext cx="393700" cy="2587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591"/>
                  </a:moveTo>
                  <a:lnTo>
                    <a:pt x="7664" y="21599"/>
                  </a:lnTo>
                  <a:lnTo>
                    <a:pt x="21599" y="0"/>
                  </a:lnTo>
                </a:path>
              </a:pathLst>
            </a:custGeom>
            <a:noFill/>
            <a:ln w="114300" cap="flat" cmpd="sng">
              <a:solidFill>
                <a:srgbClr val="FFFFF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74771" name="AutoShape 19"/>
            <p:cNvSpPr>
              <a:spLocks/>
            </p:cNvSpPr>
            <p:nvPr/>
          </p:nvSpPr>
          <p:spPr bwMode="auto">
            <a:xfrm>
              <a:off x="1903413" y="6945313"/>
              <a:ext cx="738187" cy="7381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101600" cap="flat" cmpd="sng">
              <a:solidFill>
                <a:srgbClr val="FFFFF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6745757" cy="150810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2050" name="Picture 2" descr="https://thumbor.forbes.com/thumbor/960x0/https%3A%2F%2Fspecials-images.forbesimg.com%2Fdam%2Fimageserve%2Fe07e72e34a9a458d8ab2925e584ff0ee%2F960x0.jpg%3Ffit%3Dscale">
            <a:extLst>
              <a:ext uri="{FF2B5EF4-FFF2-40B4-BE49-F238E27FC236}">
                <a16:creationId xmlns:a16="http://schemas.microsoft.com/office/drawing/2014/main" id="{1C01CAE1-3159-4055-8E0A-6BF204F84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5" t="1405" r="15833" b="12154"/>
          <a:stretch/>
        </p:blipFill>
        <p:spPr bwMode="auto">
          <a:xfrm>
            <a:off x="11557433" y="0"/>
            <a:ext cx="14026955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3320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5BBEE-C49F-49E2-A431-BE58207E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57" y="4585834"/>
            <a:ext cx="22447085" cy="68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78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9DCF-CD9B-4CBA-85D2-09F87356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79" y="2706687"/>
            <a:ext cx="19295836" cy="105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41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22593044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Trump &amp; …Happiness w/Booze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7204B-4491-431E-89FA-6AE617D6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33" y="2598041"/>
            <a:ext cx="16843853" cy="120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458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95C67-DAB9-484B-A6DF-9675ADFD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84" y="118834"/>
            <a:ext cx="19675702" cy="134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36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 bwMode="auto">
          <a:xfrm>
            <a:off x="0" y="0"/>
            <a:ext cx="24472900" cy="137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397250" y="10685731"/>
            <a:ext cx="17576800" cy="1323439"/>
          </a:xfrm>
        </p:spPr>
        <p:txBody>
          <a:bodyPr lIns="731520"/>
          <a:lstStyle/>
          <a:p>
            <a:pPr algn="l"/>
            <a:r>
              <a:rPr lang="en-US" dirty="0">
                <a:solidFill>
                  <a:srgbClr val="333333"/>
                </a:solidFill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If you’re a country that drinks, you’re happier, and if you so happen to drink wine, you probably don’t approve of Trump’s leadership. 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6200736" cy="1508105"/>
          </a:xfrm>
        </p:spPr>
        <p:txBody>
          <a:bodyPr/>
          <a:lstStyle/>
          <a:p>
            <a:r>
              <a:rPr lang="en-US" dirty="0">
                <a:solidFill>
                  <a:srgbClr val="4D4D4D"/>
                </a:solidFill>
              </a:rPr>
              <a:t>Conclusion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08075" y="10210800"/>
            <a:ext cx="2100263" cy="2424113"/>
            <a:chOff x="1108075" y="10210800"/>
            <a:chExt cx="2100263" cy="2424113"/>
          </a:xfrm>
        </p:grpSpPr>
        <p:sp>
          <p:nvSpPr>
            <p:cNvPr id="86021" name="AutoShape 5"/>
            <p:cNvSpPr>
              <a:spLocks/>
            </p:cNvSpPr>
            <p:nvPr/>
          </p:nvSpPr>
          <p:spPr bwMode="auto">
            <a:xfrm>
              <a:off x="1108075" y="10210800"/>
              <a:ext cx="2100263" cy="2424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86022" name="AutoShape 6"/>
            <p:cNvSpPr>
              <a:spLocks/>
            </p:cNvSpPr>
            <p:nvPr/>
          </p:nvSpPr>
          <p:spPr bwMode="auto">
            <a:xfrm>
              <a:off x="1544638" y="11082338"/>
              <a:ext cx="1658937" cy="1397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097" y="0"/>
                  </a:moveTo>
                  <a:lnTo>
                    <a:pt x="21544" y="5301"/>
                  </a:lnTo>
                  <a:lnTo>
                    <a:pt x="21600" y="14661"/>
                  </a:lnTo>
                  <a:lnTo>
                    <a:pt x="11351" y="21599"/>
                  </a:lnTo>
                  <a:lnTo>
                    <a:pt x="0" y="10800"/>
                  </a:lnTo>
                  <a:lnTo>
                    <a:pt x="7824" y="16036"/>
                  </a:lnTo>
                  <a:lnTo>
                    <a:pt x="15153" y="10669"/>
                  </a:lnTo>
                  <a:lnTo>
                    <a:pt x="15097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86023" name="AutoShape 7"/>
            <p:cNvSpPr>
              <a:spLocks/>
            </p:cNvSpPr>
            <p:nvPr/>
          </p:nvSpPr>
          <p:spPr bwMode="auto">
            <a:xfrm>
              <a:off x="1558925" y="10731500"/>
              <a:ext cx="1211263" cy="13954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86024" name="AutoShape 8"/>
          <p:cNvSpPr>
            <a:spLocks/>
          </p:cNvSpPr>
          <p:nvPr/>
        </p:nvSpPr>
        <p:spPr bwMode="auto">
          <a:xfrm>
            <a:off x="1739900" y="11150600"/>
            <a:ext cx="849313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750" y="18412"/>
                </a:moveTo>
                <a:lnTo>
                  <a:pt x="4901" y="18412"/>
                </a:lnTo>
                <a:cubicBezTo>
                  <a:pt x="3335" y="18412"/>
                  <a:pt x="2103" y="16545"/>
                  <a:pt x="2103" y="14251"/>
                </a:cubicBezTo>
                <a:cubicBezTo>
                  <a:pt x="2103" y="11535"/>
                  <a:pt x="3556" y="9463"/>
                  <a:pt x="5372" y="9962"/>
                </a:cubicBezTo>
                <a:cubicBezTo>
                  <a:pt x="4765" y="6806"/>
                  <a:pt x="7693" y="5026"/>
                  <a:pt x="8771" y="7384"/>
                </a:cubicBezTo>
                <a:cubicBezTo>
                  <a:pt x="9042" y="6222"/>
                  <a:pt x="10129" y="3187"/>
                  <a:pt x="12774" y="3187"/>
                </a:cubicBezTo>
                <a:cubicBezTo>
                  <a:pt x="14774" y="3187"/>
                  <a:pt x="16842" y="5265"/>
                  <a:pt x="16910" y="9959"/>
                </a:cubicBezTo>
                <a:cubicBezTo>
                  <a:pt x="18244" y="9967"/>
                  <a:pt x="19496" y="11429"/>
                  <a:pt x="19496" y="14251"/>
                </a:cubicBezTo>
                <a:cubicBezTo>
                  <a:pt x="19496" y="16545"/>
                  <a:pt x="18264" y="18412"/>
                  <a:pt x="16750" y="18412"/>
                </a:cubicBezTo>
                <a:close/>
                <a:moveTo>
                  <a:pt x="18862" y="7633"/>
                </a:moveTo>
                <a:cubicBezTo>
                  <a:pt x="18315" y="3252"/>
                  <a:pt x="15778" y="0"/>
                  <a:pt x="12774" y="0"/>
                </a:cubicBezTo>
                <a:cubicBezTo>
                  <a:pt x="10929" y="0"/>
                  <a:pt x="9218" y="1218"/>
                  <a:pt x="8048" y="3313"/>
                </a:cubicBezTo>
                <a:cubicBezTo>
                  <a:pt x="6096" y="2524"/>
                  <a:pt x="4048" y="4252"/>
                  <a:pt x="3477" y="7200"/>
                </a:cubicBezTo>
                <a:cubicBezTo>
                  <a:pt x="1449" y="8104"/>
                  <a:pt x="0" y="10950"/>
                  <a:pt x="0" y="14251"/>
                </a:cubicBezTo>
                <a:cubicBezTo>
                  <a:pt x="0" y="18303"/>
                  <a:pt x="2174" y="21599"/>
                  <a:pt x="4901" y="21599"/>
                </a:cubicBezTo>
                <a:lnTo>
                  <a:pt x="16750" y="21599"/>
                </a:lnTo>
                <a:cubicBezTo>
                  <a:pt x="19425" y="21599"/>
                  <a:pt x="21599" y="18303"/>
                  <a:pt x="21599" y="14251"/>
                </a:cubicBezTo>
                <a:cubicBezTo>
                  <a:pt x="21599" y="11388"/>
                  <a:pt x="20524" y="8843"/>
                  <a:pt x="18862" y="76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878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7964327" y="7333089"/>
            <a:ext cx="3925932" cy="4533952"/>
            <a:chOff x="13441865" y="7632738"/>
            <a:chExt cx="3000754" cy="3465489"/>
          </a:xfrm>
        </p:grpSpPr>
        <p:sp>
          <p:nvSpPr>
            <p:cNvPr id="19" name="AutoShape 1"/>
            <p:cNvSpPr>
              <a:spLocks/>
            </p:cNvSpPr>
            <p:nvPr/>
          </p:nvSpPr>
          <p:spPr bwMode="auto">
            <a:xfrm>
              <a:off x="13441865" y="76327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3982014" y="89893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13908983" y="81724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247268" y="3505200"/>
            <a:ext cx="3925932" cy="4533952"/>
            <a:chOff x="17503358" y="3594538"/>
            <a:chExt cx="3000754" cy="3465489"/>
          </a:xfrm>
        </p:grpSpPr>
        <p:sp>
          <p:nvSpPr>
            <p:cNvPr id="23" name="AutoShape 1"/>
            <p:cNvSpPr>
              <a:spLocks/>
            </p:cNvSpPr>
            <p:nvPr/>
          </p:nvSpPr>
          <p:spPr bwMode="auto">
            <a:xfrm>
              <a:off x="17503358" y="35945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8043507" y="49511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3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17970476" y="41342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2438834" y="7359624"/>
            <a:ext cx="3925932" cy="4533952"/>
            <a:chOff x="17459244" y="7562551"/>
            <a:chExt cx="3000754" cy="3465489"/>
          </a:xfrm>
        </p:grpSpPr>
        <p:sp>
          <p:nvSpPr>
            <p:cNvPr id="27" name="AutoShape 1"/>
            <p:cNvSpPr>
              <a:spLocks/>
            </p:cNvSpPr>
            <p:nvPr/>
          </p:nvSpPr>
          <p:spPr bwMode="auto">
            <a:xfrm>
              <a:off x="17459244" y="7562551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7999393" y="8919140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17926362" y="8102224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6" name="AutoShape 10"/>
          <p:cNvSpPr>
            <a:spLocks/>
          </p:cNvSpPr>
          <p:nvPr/>
        </p:nvSpPr>
        <p:spPr bwMode="auto">
          <a:xfrm>
            <a:off x="1295385" y="8216349"/>
            <a:ext cx="6057900" cy="3102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Sustainable Development Solutions Network,  World Happiness Report 2015.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87" name="AutoShape 11"/>
          <p:cNvSpPr>
            <a:spLocks/>
          </p:cNvSpPr>
          <p:nvPr/>
        </p:nvSpPr>
        <p:spPr bwMode="auto">
          <a:xfrm>
            <a:off x="14755094" y="4668462"/>
            <a:ext cx="7205019" cy="21771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latin typeface="Lato Light" panose="020F0302020204030203" charset="0"/>
              </a:rPr>
              <a:t>World Health Organization, Global Information System on Alcohol and Health (GISAH), 2010</a:t>
            </a:r>
            <a:endParaRPr lang="en-US" sz="4400" dirty="0">
              <a:solidFill>
                <a:schemeClr val="tx1"/>
              </a:solidFill>
              <a:latin typeface="Lato Light" panose="020F0302020204030203" charset="0"/>
            </a:endParaRPr>
          </a:p>
        </p:txBody>
      </p:sp>
      <p:sp>
        <p:nvSpPr>
          <p:cNvPr id="75788" name="AutoShape 12"/>
          <p:cNvSpPr>
            <a:spLocks/>
          </p:cNvSpPr>
          <p:nvPr/>
        </p:nvSpPr>
        <p:spPr bwMode="auto">
          <a:xfrm>
            <a:off x="16975904" y="8551367"/>
            <a:ext cx="6057900" cy="18872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Pew Research Center, World Trust of Trump 2017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92" name="AutoShape 16"/>
          <p:cNvSpPr>
            <a:spLocks/>
          </p:cNvSpPr>
          <p:nvPr/>
        </p:nvSpPr>
        <p:spPr bwMode="auto">
          <a:xfrm>
            <a:off x="13315950" y="8540748"/>
            <a:ext cx="2171700" cy="217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29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0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7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7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3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2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20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lnTo>
                  <a:pt x="11654" y="3645"/>
                </a:ln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4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8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1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6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1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3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599" y="10799"/>
                </a:moveTo>
                <a:cubicBezTo>
                  <a:pt x="21599" y="16764"/>
                  <a:pt x="16764" y="21599"/>
                  <a:pt x="10799" y="21599"/>
                </a:cubicBezTo>
                <a:cubicBezTo>
                  <a:pt x="4835" y="21599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2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7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09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9458038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The Data Sources</a:t>
            </a:r>
            <a:endParaRPr lang="en-US" dirty="0"/>
          </a:p>
        </p:txBody>
      </p:sp>
      <p:sp>
        <p:nvSpPr>
          <p:cNvPr id="30" name="AutoShape 39">
            <a:extLst>
              <a:ext uri="{FF2B5EF4-FFF2-40B4-BE49-F238E27FC236}">
                <a16:creationId xmlns:a16="http://schemas.microsoft.com/office/drawing/2014/main" id="{0F82F211-05A9-4452-B5FE-EF6E42657EA0}"/>
              </a:ext>
            </a:extLst>
          </p:cNvPr>
          <p:cNvSpPr>
            <a:spLocks/>
          </p:cNvSpPr>
          <p:nvPr/>
        </p:nvSpPr>
        <p:spPr bwMode="auto">
          <a:xfrm>
            <a:off x="9220880" y="8616346"/>
            <a:ext cx="1287462" cy="2096102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58587-FB2C-4991-BED6-4024C73B0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53" y="4604211"/>
            <a:ext cx="2126097" cy="21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53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60921" y="190217"/>
            <a:ext cx="2792609" cy="3225108"/>
            <a:chOff x="17503358" y="3594538"/>
            <a:chExt cx="3000754" cy="3465489"/>
          </a:xfrm>
        </p:grpSpPr>
        <p:sp>
          <p:nvSpPr>
            <p:cNvPr id="23" name="AutoShape 1"/>
            <p:cNvSpPr>
              <a:spLocks/>
            </p:cNvSpPr>
            <p:nvPr/>
          </p:nvSpPr>
          <p:spPr bwMode="auto">
            <a:xfrm>
              <a:off x="17503358" y="35945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8043507" y="49511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3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17970476" y="41342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7" name="AutoShape 11"/>
          <p:cNvSpPr>
            <a:spLocks/>
          </p:cNvSpPr>
          <p:nvPr/>
        </p:nvSpPr>
        <p:spPr bwMode="auto">
          <a:xfrm>
            <a:off x="3883894" y="714198"/>
            <a:ext cx="19536503" cy="21771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latin typeface="Lato Light" panose="020F0302020204030203" charset="0"/>
              </a:rPr>
              <a:t>World Health Organization, Global Information System on Alcohol and Health (GISAH), 2010</a:t>
            </a:r>
            <a:endParaRPr lang="en-US" sz="4400" dirty="0">
              <a:solidFill>
                <a:schemeClr val="tx1"/>
              </a:solidFill>
              <a:latin typeface="Lato Light" panose="020F0302020204030203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58587-FB2C-4991-BED6-4024C73B0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53" y="1046599"/>
            <a:ext cx="1512343" cy="151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CE7EC-D37B-491C-83A5-8D73B734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6" y="4068250"/>
            <a:ext cx="23532788" cy="94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31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372467" y="351719"/>
            <a:ext cx="2724302" cy="3146224"/>
            <a:chOff x="13441865" y="7632738"/>
            <a:chExt cx="3000754" cy="3465489"/>
          </a:xfrm>
        </p:grpSpPr>
        <p:sp>
          <p:nvSpPr>
            <p:cNvPr id="19" name="AutoShape 1"/>
            <p:cNvSpPr>
              <a:spLocks/>
            </p:cNvSpPr>
            <p:nvPr/>
          </p:nvSpPr>
          <p:spPr bwMode="auto">
            <a:xfrm>
              <a:off x="13441865" y="7632738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3982014" y="8989327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13908983" y="8172411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6" name="AutoShape 10"/>
          <p:cNvSpPr>
            <a:spLocks/>
          </p:cNvSpPr>
          <p:nvPr/>
        </p:nvSpPr>
        <p:spPr bwMode="auto">
          <a:xfrm>
            <a:off x="3918858" y="927203"/>
            <a:ext cx="18524244" cy="14610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Sustainable Development Solutions Network,  World Happiness Report 2015.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30" name="AutoShape 39">
            <a:extLst>
              <a:ext uri="{FF2B5EF4-FFF2-40B4-BE49-F238E27FC236}">
                <a16:creationId xmlns:a16="http://schemas.microsoft.com/office/drawing/2014/main" id="{0F82F211-05A9-4452-B5FE-EF6E42657EA0}"/>
              </a:ext>
            </a:extLst>
          </p:cNvPr>
          <p:cNvSpPr>
            <a:spLocks/>
          </p:cNvSpPr>
          <p:nvPr/>
        </p:nvSpPr>
        <p:spPr bwMode="auto">
          <a:xfrm>
            <a:off x="1282835" y="1287637"/>
            <a:ext cx="903566" cy="1367366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02D15-EE60-43A5-A634-9C9C6FB1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1225"/>
            <a:ext cx="24384000" cy="51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51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94043" y="130629"/>
            <a:ext cx="2941044" cy="3396532"/>
            <a:chOff x="17459244" y="7562551"/>
            <a:chExt cx="3000754" cy="3465489"/>
          </a:xfrm>
        </p:grpSpPr>
        <p:sp>
          <p:nvSpPr>
            <p:cNvPr id="27" name="AutoShape 1"/>
            <p:cNvSpPr>
              <a:spLocks/>
            </p:cNvSpPr>
            <p:nvPr/>
          </p:nvSpPr>
          <p:spPr bwMode="auto">
            <a:xfrm>
              <a:off x="17459244" y="7562551"/>
              <a:ext cx="3000754" cy="34654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7999393" y="8919140"/>
              <a:ext cx="2460533" cy="1993575"/>
            </a:xfrm>
            <a:custGeom>
              <a:avLst/>
              <a:gdLst>
                <a:gd name="connsiteX0" fmla="*/ 3473094 w 4275688"/>
                <a:gd name="connsiteY0" fmla="*/ 0 h 3464251"/>
                <a:gd name="connsiteX1" fmla="*/ 4275688 w 4275688"/>
                <a:gd name="connsiteY1" fmla="*/ 698308 h 3464251"/>
                <a:gd name="connsiteX2" fmla="*/ 4275572 w 4275688"/>
                <a:gd name="connsiteY2" fmla="*/ 2159151 h 3464251"/>
                <a:gd name="connsiteX3" fmla="*/ 2014990 w 4275688"/>
                <a:gd name="connsiteY3" fmla="*/ 3464251 h 3464251"/>
                <a:gd name="connsiteX4" fmla="*/ 0 w 4275688"/>
                <a:gd name="connsiteY4" fmla="*/ 1702349 h 34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688" h="3464251">
                  <a:moveTo>
                    <a:pt x="3473094" y="0"/>
                  </a:moveTo>
                  <a:lnTo>
                    <a:pt x="4275688" y="698308"/>
                  </a:lnTo>
                  <a:lnTo>
                    <a:pt x="4275572" y="2159151"/>
                  </a:lnTo>
                  <a:lnTo>
                    <a:pt x="2014990" y="3464251"/>
                  </a:lnTo>
                  <a:lnTo>
                    <a:pt x="0" y="1702349"/>
                  </a:lnTo>
                  <a:close/>
                </a:path>
              </a:pathLst>
            </a:cu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  <a:effectLst/>
            <a:extLst/>
          </p:spPr>
          <p:txBody>
            <a:bodyPr wrap="square" lIns="0" tIns="0" rIns="0" bIns="0" anchor="ctr">
              <a:noAutofit/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17926362" y="8102224"/>
              <a:ext cx="2066519" cy="23861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bg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" panose="020F0502020204030203" pitchFamily="34" charset="0"/>
              </a:endParaRPr>
            </a:p>
          </p:txBody>
        </p:sp>
      </p:grpSp>
      <p:sp>
        <p:nvSpPr>
          <p:cNvPr id="75788" name="AutoShape 12"/>
          <p:cNvSpPr>
            <a:spLocks/>
          </p:cNvSpPr>
          <p:nvPr/>
        </p:nvSpPr>
        <p:spPr bwMode="auto">
          <a:xfrm>
            <a:off x="3840475" y="734587"/>
            <a:ext cx="17727753" cy="18872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dirty="0">
                <a:solidFill>
                  <a:schemeClr val="tx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Pew Research Center, World Trust of Trump 2017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75792" name="AutoShape 16"/>
          <p:cNvSpPr>
            <a:spLocks/>
          </p:cNvSpPr>
          <p:nvPr/>
        </p:nvSpPr>
        <p:spPr bwMode="auto">
          <a:xfrm>
            <a:off x="911430" y="1075759"/>
            <a:ext cx="1506269" cy="15062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29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0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7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7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3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2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20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lnTo>
                  <a:pt x="11654" y="3645"/>
                </a:ln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4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8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1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6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1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3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599" y="10799"/>
                </a:moveTo>
                <a:cubicBezTo>
                  <a:pt x="21599" y="16764"/>
                  <a:pt x="16764" y="21599"/>
                  <a:pt x="10799" y="21599"/>
                </a:cubicBezTo>
                <a:cubicBezTo>
                  <a:pt x="4835" y="21599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2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7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09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A031A-116F-4ED4-BE2A-1EDBBD19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89" y="3842657"/>
            <a:ext cx="14170025" cy="9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67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CD7AA71-A6F3-4878-95C1-2E418E29903C}"/>
              </a:ext>
            </a:extLst>
          </p:cNvPr>
          <p:cNvSpPr txBox="1">
            <a:spLocks/>
          </p:cNvSpPr>
          <p:nvPr/>
        </p:nvSpPr>
        <p:spPr>
          <a:xfrm>
            <a:off x="6662677" y="5366320"/>
            <a:ext cx="10382971" cy="6247864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 sz="4400" dirty="0">
                <a:latin typeface="+mn-lt"/>
                <a:sym typeface="Aleo Regular" charset="0"/>
              </a:rPr>
              <a:t>Happiness Score ~ Beer Servings = 0.51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sz="4400" dirty="0">
                <a:latin typeface="+mn-lt"/>
                <a:sym typeface="Aleo Regular" charset="0"/>
              </a:rPr>
              <a:t>Happiness Score ~ Wine Servings= 0.499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sz="4400" dirty="0">
                <a:latin typeface="+mn-lt"/>
                <a:sym typeface="Aleo Regular" charset="0"/>
              </a:rPr>
              <a:t>Happiness Score ~ Spirit Servings = 0.29</a:t>
            </a:r>
          </a:p>
          <a:p>
            <a:endParaRPr lang="en-US" sz="4400" dirty="0">
              <a:latin typeface="+mn-lt"/>
              <a:sym typeface="Aleo Regular" charset="0"/>
            </a:endParaRPr>
          </a:p>
          <a:p>
            <a:endParaRPr lang="en-US" sz="4400" dirty="0">
              <a:latin typeface="+mn-lt"/>
              <a:sym typeface="Aleo Regular" charset="0"/>
            </a:endParaRPr>
          </a:p>
          <a:p>
            <a:r>
              <a:rPr lang="en-US" dirty="0">
                <a:sym typeface="Aleo Regular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163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32E7C-5E75-4E76-84CE-533EDCB3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5" y="3077011"/>
            <a:ext cx="11328425" cy="809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AF441-0E5D-44A5-948D-DE1957FD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404" y="3077011"/>
            <a:ext cx="11826266" cy="84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9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475985" cy="1508105"/>
          </a:xfrm>
        </p:spPr>
        <p:txBody>
          <a:bodyPr/>
          <a:lstStyle/>
          <a:p>
            <a:r>
              <a:rPr lang="en-US" dirty="0">
                <a:ea typeface="Aleo Regular" charset="0"/>
                <a:cs typeface="Aleo Regular" charset="0"/>
                <a:sym typeface="Aleo Regular" charset="0"/>
              </a:rPr>
              <a:t>Analysis – Booze vs Happiness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A24391-EF37-4A0E-A8F3-0904FEF534AE}"/>
              </a:ext>
            </a:extLst>
          </p:cNvPr>
          <p:cNvSpPr txBox="1">
            <a:spLocks/>
          </p:cNvSpPr>
          <p:nvPr/>
        </p:nvSpPr>
        <p:spPr>
          <a:xfrm>
            <a:off x="1318792" y="874148"/>
            <a:ext cx="4911922" cy="150810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1" kern="1200">
                <a:solidFill>
                  <a:schemeClr val="tx1"/>
                </a:solidFill>
                <a:latin typeface="Aleo" panose="020F0502020204030203" pitchFamily="34" charset="0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D040E-229E-4D41-B6DC-5BF6107E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527"/>
            <a:ext cx="12151386" cy="867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E83F-9E08-446D-9022-9E0F5C35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30" y="3091528"/>
            <a:ext cx="12029462" cy="85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163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gular Theme">
  <a:themeElements>
    <a:clrScheme name="PitchDeck - Regular">
      <a:dk1>
        <a:srgbClr val="333333"/>
      </a:dk1>
      <a:lt1>
        <a:srgbClr val="F4F4F4"/>
      </a:lt1>
      <a:dk2>
        <a:srgbClr val="5CBEB6"/>
      </a:dk2>
      <a:lt2>
        <a:srgbClr val="69C9BF"/>
      </a:lt2>
      <a:accent1>
        <a:srgbClr val="37485D"/>
      </a:accent1>
      <a:accent2>
        <a:srgbClr val="41596D"/>
      </a:accent2>
      <a:accent3>
        <a:srgbClr val="E59428"/>
      </a:accent3>
      <a:accent4>
        <a:srgbClr val="E7A556"/>
      </a:accent4>
      <a:accent5>
        <a:srgbClr val="7D3F65"/>
      </a:accent5>
      <a:accent6>
        <a:srgbClr val="814974"/>
      </a:accent6>
      <a:hlink>
        <a:srgbClr val="3E1F32"/>
      </a:hlink>
      <a:folHlink>
        <a:srgbClr val="5D2F4B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  <a:effectLst/>
        <a:extLst/>
      </a:spPr>
      <a:bodyPr lIns="0" tIns="0" rIns="0" bIns="0" anchor="ctr"/>
      <a:lstStyle>
        <a:defPPr>
          <a:defRPr sz="4000"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tx1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208066F-19C8-483D-B31C-9E57DED5542C}" vid="{F0B5F4A7-0125-4C3A-AAF5-9E68DB261BCF}"/>
    </a:ext>
  </a:extLst>
</a:theme>
</file>

<file path=ppt/theme/theme2.xml><?xml version="1.0" encoding="utf-8"?>
<a:theme xmlns:a="http://schemas.openxmlformats.org/drawingml/2006/main" name="Soft Theme">
  <a:themeElements>
    <a:clrScheme name="PitchDeck - Soft">
      <a:dk1>
        <a:srgbClr val="333333"/>
      </a:dk1>
      <a:lt1>
        <a:srgbClr val="F4F4F4"/>
      </a:lt1>
      <a:dk2>
        <a:srgbClr val="6B617C"/>
      </a:dk2>
      <a:lt2>
        <a:srgbClr val="7B6E8E"/>
      </a:lt2>
      <a:accent1>
        <a:srgbClr val="935F73"/>
      </a:accent1>
      <a:accent2>
        <a:srgbClr val="AC6C82"/>
      </a:accent2>
      <a:accent3>
        <a:srgbClr val="DD788B"/>
      </a:accent3>
      <a:accent4>
        <a:srgbClr val="FF8899"/>
      </a:accent4>
      <a:accent5>
        <a:srgbClr val="3A4F66"/>
      </a:accent5>
      <a:accent6>
        <a:srgbClr val="455C7B"/>
      </a:accent6>
      <a:hlink>
        <a:srgbClr val="DD788B"/>
      </a:hlink>
      <a:folHlink>
        <a:srgbClr val="FF8899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5BDA8DDD-E41B-4F6A-9BE6-A4FE86A68675}" vid="{7403CAD1-A596-4120-98AB-16FCFC02590E}"/>
    </a:ext>
  </a:extLst>
</a:theme>
</file>

<file path=ppt/theme/theme3.xml><?xml version="1.0" encoding="utf-8"?>
<a:theme xmlns:a="http://schemas.openxmlformats.org/drawingml/2006/main" name="Blue Theme">
  <a:themeElements>
    <a:clrScheme name="PitchDeck - Blue">
      <a:dk1>
        <a:srgbClr val="333333"/>
      </a:dk1>
      <a:lt1>
        <a:srgbClr val="F4F4F4"/>
      </a:lt1>
      <a:dk2>
        <a:srgbClr val="0068C4"/>
      </a:dk2>
      <a:lt2>
        <a:srgbClr val="0086EA"/>
      </a:lt2>
      <a:accent1>
        <a:srgbClr val="0086EA"/>
      </a:accent1>
      <a:accent2>
        <a:srgbClr val="0097F4"/>
      </a:accent2>
      <a:accent3>
        <a:srgbClr val="004B8D"/>
      </a:accent3>
      <a:accent4>
        <a:srgbClr val="0068C4"/>
      </a:accent4>
      <a:accent5>
        <a:srgbClr val="3C7CBA"/>
      </a:accent5>
      <a:accent6>
        <a:srgbClr val="4999D8"/>
      </a:accent6>
      <a:hlink>
        <a:srgbClr val="3D7CBB"/>
      </a:hlink>
      <a:folHlink>
        <a:srgbClr val="50A6EB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ue" id="{4EED1AF0-C81C-4A50-B625-EE9D814D3763}" vid="{F94FDB15-82B6-4EFB-A280-FFD4E62A48A8}"/>
    </a:ext>
  </a:extLst>
</a:theme>
</file>

<file path=ppt/theme/theme4.xml><?xml version="1.0" encoding="utf-8"?>
<a:theme xmlns:a="http://schemas.openxmlformats.org/drawingml/2006/main" name="Bright Theme">
  <a:themeElements>
    <a:clrScheme name="PitchDeck - colorful">
      <a:dk1>
        <a:srgbClr val="333333"/>
      </a:dk1>
      <a:lt1>
        <a:srgbClr val="FFFFFF"/>
      </a:lt1>
      <a:dk2>
        <a:srgbClr val="F7B91E"/>
      </a:dk2>
      <a:lt2>
        <a:srgbClr val="FBCB43"/>
      </a:lt2>
      <a:accent1>
        <a:srgbClr val="EA5B57"/>
      </a:accent1>
      <a:accent2>
        <a:srgbClr val="FF665E"/>
      </a:accent2>
      <a:accent3>
        <a:srgbClr val="1097C6"/>
      </a:accent3>
      <a:accent4>
        <a:srgbClr val="2EB3E8"/>
      </a:accent4>
      <a:accent5>
        <a:srgbClr val="4E9652"/>
      </a:accent5>
      <a:accent6>
        <a:srgbClr val="75BC75"/>
      </a:accent6>
      <a:hlink>
        <a:srgbClr val="1097C6"/>
      </a:hlink>
      <a:folHlink>
        <a:srgbClr val="2EB3E8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ght" id="{F1323FCE-C22B-4880-8E96-CA8CB7C7014E}" vid="{8CB77237-B2BA-4FED-B7BC-EA36248E27F8}"/>
    </a:ext>
  </a:extLst>
</a:theme>
</file>

<file path=ppt/theme/theme5.xml><?xml version="1.0" encoding="utf-8"?>
<a:theme xmlns:a="http://schemas.openxmlformats.org/drawingml/2006/main" name="Dusk Theme">
  <a:themeElements>
    <a:clrScheme name="PitchDeck Dark">
      <a:dk1>
        <a:srgbClr val="FFFFFF"/>
      </a:dk1>
      <a:lt1>
        <a:srgbClr val="2F2F30"/>
      </a:lt1>
      <a:dk2>
        <a:srgbClr val="F7B91E"/>
      </a:dk2>
      <a:lt2>
        <a:srgbClr val="FFC71D"/>
      </a:lt2>
      <a:accent1>
        <a:srgbClr val="EF9F00"/>
      </a:accent1>
      <a:accent2>
        <a:srgbClr val="EDAC3A"/>
      </a:accent2>
      <a:accent3>
        <a:srgbClr val="1097C6"/>
      </a:accent3>
      <a:accent4>
        <a:srgbClr val="2EB3E8"/>
      </a:accent4>
      <a:accent5>
        <a:srgbClr val="0074B2"/>
      </a:accent5>
      <a:accent6>
        <a:srgbClr val="0095D6"/>
      </a:accent6>
      <a:hlink>
        <a:srgbClr val="0074B2"/>
      </a:hlink>
      <a:folHlink>
        <a:srgbClr val="2EB3E8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usk" id="{665C6D94-957C-4BBC-8DAB-C592E699B9E1}" vid="{C8E25C77-B1F8-4942-8DFF-80C998DF62E7}"/>
    </a:ext>
  </a:extLst>
</a:theme>
</file>

<file path=ppt/theme/theme6.xml><?xml version="1.0" encoding="utf-8"?>
<a:theme xmlns:a="http://schemas.openxmlformats.org/drawingml/2006/main" name="Green Theme">
  <a:themeElements>
    <a:clrScheme name="PitchDeck - Green">
      <a:dk1>
        <a:srgbClr val="333333"/>
      </a:dk1>
      <a:lt1>
        <a:srgbClr val="F4F4F4"/>
      </a:lt1>
      <a:dk2>
        <a:srgbClr val="028908"/>
      </a:dk2>
      <a:lt2>
        <a:srgbClr val="00AA04"/>
      </a:lt2>
      <a:accent1>
        <a:srgbClr val="3BAD51"/>
      </a:accent1>
      <a:accent2>
        <a:srgbClr val="45CE65"/>
      </a:accent2>
      <a:accent3>
        <a:srgbClr val="006838"/>
      </a:accent3>
      <a:accent4>
        <a:srgbClr val="008E40"/>
      </a:accent4>
      <a:accent5>
        <a:srgbClr val="009444"/>
      </a:accent5>
      <a:accent6>
        <a:srgbClr val="39B54A"/>
      </a:accent6>
      <a:hlink>
        <a:srgbClr val="028908"/>
      </a:hlink>
      <a:folHlink>
        <a:srgbClr val="00AA04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een" id="{85DD5CB5-E42D-495C-865E-0A82F54A42FB}" vid="{2673FF0E-FBF8-4F31-B622-B0F1EFA6E3E6}"/>
    </a:ext>
  </a:extLst>
</a:theme>
</file>

<file path=ppt/theme/theme7.xml><?xml version="1.0" encoding="utf-8"?>
<a:theme xmlns:a="http://schemas.openxmlformats.org/drawingml/2006/main" name="Red Theme">
  <a:themeElements>
    <a:clrScheme name="PitchDeck - Red">
      <a:dk1>
        <a:srgbClr val="333333"/>
      </a:dk1>
      <a:lt1>
        <a:srgbClr val="F4F4F4"/>
      </a:lt1>
      <a:dk2>
        <a:srgbClr val="B70016"/>
      </a:dk2>
      <a:lt2>
        <a:srgbClr val="E00030"/>
      </a:lt2>
      <a:accent1>
        <a:srgbClr val="CE1B28"/>
      </a:accent1>
      <a:accent2>
        <a:srgbClr val="ED1C24"/>
      </a:accent2>
      <a:accent3>
        <a:srgbClr val="8C0000"/>
      </a:accent3>
      <a:accent4>
        <a:srgbClr val="C10000"/>
      </a:accent4>
      <a:accent5>
        <a:srgbClr val="B73E3E"/>
      </a:accent5>
      <a:accent6>
        <a:srgbClr val="D64C4C"/>
      </a:accent6>
      <a:hlink>
        <a:srgbClr val="B70016"/>
      </a:hlink>
      <a:folHlink>
        <a:srgbClr val="E00030"/>
      </a:folHlink>
    </a:clrScheme>
    <a:fontScheme name="Pitch Deck">
      <a:majorFont>
        <a:latin typeface="Aleo"/>
        <a:ea typeface="Helvetica"/>
        <a:cs typeface="Helvetica"/>
      </a:majorFont>
      <a:minorFont>
        <a:latin typeface="Lato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B3B65"/>
        </a:solidFill>
        <a:ln>
          <a:noFill/>
        </a:ln>
        <a:effectLst/>
        <a:extLst/>
      </a:spPr>
      <a:bodyPr lIns="50800" tIns="50800" rIns="50800" bIns="50800" rtlCol="0" anchor="ctr"/>
      <a:lstStyle>
        <a:defPPr algn="l"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  <a:sym typeface="Lato Light" panose="020F0302020204030203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 err="1">
            <a:solidFill>
              <a:srgbClr val="333333"/>
            </a:solidFill>
            <a:latin typeface="Lato Light" panose="020F0302020204030203" pitchFamily="34" charset="0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" id="{8B9A302C-2879-4F11-B0A9-02A5A0F40D5A}" vid="{55ACE8DA-1D88-465E-A019-501BAAD00D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Theme1.thmx</Template>
  <TotalTime>2524</TotalTime>
  <Words>299</Words>
  <Application>Microsoft Office PowerPoint</Application>
  <PresentationFormat>Custom</PresentationFormat>
  <Paragraphs>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Lato Regular</vt:lpstr>
      <vt:lpstr>Calibri</vt:lpstr>
      <vt:lpstr>Aleo bold</vt:lpstr>
      <vt:lpstr>Aleo</vt:lpstr>
      <vt:lpstr>Arial</vt:lpstr>
      <vt:lpstr>Aleo Regular</vt:lpstr>
      <vt:lpstr>Gill Sans</vt:lpstr>
      <vt:lpstr>Lato</vt:lpstr>
      <vt:lpstr>Lato Light</vt:lpstr>
      <vt:lpstr>Helvetica</vt:lpstr>
      <vt:lpstr>Regular Theme</vt:lpstr>
      <vt:lpstr>Soft Theme</vt:lpstr>
      <vt:lpstr>Blue Theme</vt:lpstr>
      <vt:lpstr>Bright Theme</vt:lpstr>
      <vt:lpstr>Dusk Theme</vt:lpstr>
      <vt:lpstr>Green Theme</vt:lpstr>
      <vt:lpstr>Red Theme</vt:lpstr>
      <vt:lpstr>Alexander Chang</vt:lpstr>
      <vt:lpstr>Background</vt:lpstr>
      <vt:lpstr>The Data Sources</vt:lpstr>
      <vt:lpstr>PowerPoint Presentation</vt:lpstr>
      <vt:lpstr>PowerPoint Presentation</vt:lpstr>
      <vt:lpstr>PowerPoint Presentation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Booze vs Happiness</vt:lpstr>
      <vt:lpstr>Analysis – Happiness by Region (Beer)</vt:lpstr>
      <vt:lpstr>Analysis – Happiness by Region (Beer)</vt:lpstr>
      <vt:lpstr>Analysis – Happiness by Region (Wine)</vt:lpstr>
      <vt:lpstr>Analysis – Happiness by Region (Wine)</vt:lpstr>
      <vt:lpstr>Analysis – Trump &amp; …Happiness</vt:lpstr>
      <vt:lpstr>Analysis – Trump &amp; …Happiness w/Booze</vt:lpstr>
      <vt:lpstr>Analysis – Trump &amp; …Happiness w/Booze</vt:lpstr>
      <vt:lpstr>Analysis – Trump &amp; …Happiness w/Booze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PitchDeck Premium</dc:title>
  <dc:subject/>
  <dc:creator>imprv</dc:creator>
  <cp:keywords/>
  <dc:description/>
  <cp:lastModifiedBy>Alexander Chang</cp:lastModifiedBy>
  <cp:revision>195</cp:revision>
  <dcterms:created xsi:type="dcterms:W3CDTF">2015-04-13T09:23:02Z</dcterms:created>
  <dcterms:modified xsi:type="dcterms:W3CDTF">2018-05-02T16:02:26Z</dcterms:modified>
  <cp:category/>
</cp:coreProperties>
</file>